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72" r:id="rId2"/>
    <p:sldId id="38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CD3026-F4EF-4CC3-8B9B-FC216AF0548E}" v="2" dt="2026-01-05T09:24:38.619"/>
    <p1510:client id="{FEAED536-B867-290F-97D5-D0FA30EECFEC}" v="39" dt="2026-01-05T09:23:51.2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2" autoAdjust="0"/>
    <p:restoredTop sz="94660"/>
  </p:normalViewPr>
  <p:slideViewPr>
    <p:cSldViewPr snapToGrid="0">
      <p:cViewPr varScale="1">
        <p:scale>
          <a:sx n="55" d="100"/>
          <a:sy n="55" d="100"/>
        </p:scale>
        <p:origin x="90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san Gorgulu" userId="S::ngorgulu@worldbank.org::5dd905e5-a178-4a0a-bb75-b524df3da63d" providerId="AD" clId="Web-{CD1DFBE2-DED6-AAB8-8536-BB7CE5B5DB1B}"/>
    <pc:docChg chg="mod modMainMaster">
      <pc:chgData name="Nisan Gorgulu" userId="S::ngorgulu@worldbank.org::5dd905e5-a178-4a0a-bb75-b524df3da63d" providerId="AD" clId="Web-{CD1DFBE2-DED6-AAB8-8536-BB7CE5B5DB1B}" dt="2026-01-05T09:19:52.417" v="1" actId="33475"/>
      <pc:docMkLst>
        <pc:docMk/>
      </pc:docMkLst>
      <pc:sldMasterChg chg="addSp">
        <pc:chgData name="Nisan Gorgulu" userId="S::ngorgulu@worldbank.org::5dd905e5-a178-4a0a-bb75-b524df3da63d" providerId="AD" clId="Web-{CD1DFBE2-DED6-AAB8-8536-BB7CE5B5DB1B}" dt="2026-01-05T09:19:52.417" v="0" actId="33475"/>
        <pc:sldMasterMkLst>
          <pc:docMk/>
          <pc:sldMasterMk cId="2460954070" sldId="2147483660"/>
        </pc:sldMasterMkLst>
        <pc:spChg chg="add">
          <ac:chgData name="Nisan Gorgulu" userId="S::ngorgulu@worldbank.org::5dd905e5-a178-4a0a-bb75-b524df3da63d" providerId="AD" clId="Web-{CD1DFBE2-DED6-AAB8-8536-BB7CE5B5DB1B}" dt="2026-01-05T09:19:52.417" v="0" actId="33475"/>
          <ac:spMkLst>
            <pc:docMk/>
            <pc:sldMasterMk cId="2460954070" sldId="2147483660"/>
            <ac:spMk id="8" creationId="{FFC2ABE3-7A80-F229-65B4-0AEB3003693D}"/>
          </ac:spMkLst>
        </pc:spChg>
      </pc:sldMasterChg>
    </pc:docChg>
  </pc:docChgLst>
  <pc:docChgLst>
    <pc:chgData name="Nisan Gorgulu" userId="S::ngorgulu@worldbank.org::5dd905e5-a178-4a0a-bb75-b524df3da63d" providerId="AD" clId="Web-{FEAED536-B867-290F-97D5-D0FA30EECFEC}"/>
    <pc:docChg chg="addSld delSld modSld">
      <pc:chgData name="Nisan Gorgulu" userId="S::ngorgulu@worldbank.org::5dd905e5-a178-4a0a-bb75-b524df3da63d" providerId="AD" clId="Web-{FEAED536-B867-290F-97D5-D0FA30EECFEC}" dt="2026-01-05T09:23:51.270" v="22"/>
      <pc:docMkLst>
        <pc:docMk/>
      </pc:docMkLst>
      <pc:sldChg chg="del">
        <pc:chgData name="Nisan Gorgulu" userId="S::ngorgulu@worldbank.org::5dd905e5-a178-4a0a-bb75-b524df3da63d" providerId="AD" clId="Web-{FEAED536-B867-290F-97D5-D0FA30EECFEC}" dt="2026-01-05T09:22:55.753" v="3"/>
        <pc:sldMkLst>
          <pc:docMk/>
          <pc:sldMk cId="109857222" sldId="256"/>
        </pc:sldMkLst>
      </pc:sldChg>
      <pc:sldChg chg="new del">
        <pc:chgData name="Nisan Gorgulu" userId="S::ngorgulu@worldbank.org::5dd905e5-a178-4a0a-bb75-b524df3da63d" providerId="AD" clId="Web-{FEAED536-B867-290F-97D5-D0FA30EECFEC}" dt="2026-01-05T09:22:56.440" v="4"/>
        <pc:sldMkLst>
          <pc:docMk/>
          <pc:sldMk cId="2062625875" sldId="257"/>
        </pc:sldMkLst>
      </pc:sldChg>
      <pc:sldChg chg="new del">
        <pc:chgData name="Nisan Gorgulu" userId="S::ngorgulu@worldbank.org::5dd905e5-a178-4a0a-bb75-b524df3da63d" providerId="AD" clId="Web-{FEAED536-B867-290F-97D5-D0FA30EECFEC}" dt="2026-01-05T09:23:17.222" v="7"/>
        <pc:sldMkLst>
          <pc:docMk/>
          <pc:sldMk cId="54528426" sldId="258"/>
        </pc:sldMkLst>
      </pc:sldChg>
      <pc:sldChg chg="new del">
        <pc:chgData name="Nisan Gorgulu" userId="S::ngorgulu@worldbank.org::5dd905e5-a178-4a0a-bb75-b524df3da63d" providerId="AD" clId="Web-{FEAED536-B867-290F-97D5-D0FA30EECFEC}" dt="2026-01-05T09:23:19.050" v="8"/>
        <pc:sldMkLst>
          <pc:docMk/>
          <pc:sldMk cId="2735202746" sldId="259"/>
        </pc:sldMkLst>
      </pc:sldChg>
      <pc:sldChg chg="modSp add">
        <pc:chgData name="Nisan Gorgulu" userId="S::ngorgulu@worldbank.org::5dd905e5-a178-4a0a-bb75-b524df3da63d" providerId="AD" clId="Web-{FEAED536-B867-290F-97D5-D0FA30EECFEC}" dt="2026-01-05T09:23:29.426" v="14" actId="20577"/>
        <pc:sldMkLst>
          <pc:docMk/>
          <pc:sldMk cId="3057123768" sldId="372"/>
        </pc:sldMkLst>
        <pc:spChg chg="mod">
          <ac:chgData name="Nisan Gorgulu" userId="S::ngorgulu@worldbank.org::5dd905e5-a178-4a0a-bb75-b524df3da63d" providerId="AD" clId="Web-{FEAED536-B867-290F-97D5-D0FA30EECFEC}" dt="2026-01-05T09:23:29.426" v="14" actId="20577"/>
          <ac:spMkLst>
            <pc:docMk/>
            <pc:sldMk cId="3057123768" sldId="372"/>
            <ac:spMk id="20" creationId="{AC2FCC81-B756-7754-87EE-71F4EB8036EB}"/>
          </ac:spMkLst>
        </pc:spChg>
      </pc:sldChg>
      <pc:sldChg chg="modSp add del">
        <pc:chgData name="Nisan Gorgulu" userId="S::ngorgulu@worldbank.org::5dd905e5-a178-4a0a-bb75-b524df3da63d" providerId="AD" clId="Web-{FEAED536-B867-290F-97D5-D0FA30EECFEC}" dt="2026-01-05T09:23:51.270" v="22"/>
        <pc:sldMkLst>
          <pc:docMk/>
          <pc:sldMk cId="279475438" sldId="386"/>
        </pc:sldMkLst>
        <pc:spChg chg="mod">
          <ac:chgData name="Nisan Gorgulu" userId="S::ngorgulu@worldbank.org::5dd905e5-a178-4a0a-bb75-b524df3da63d" providerId="AD" clId="Web-{FEAED536-B867-290F-97D5-D0FA30EECFEC}" dt="2026-01-05T09:23:36.129" v="20" actId="20577"/>
          <ac:spMkLst>
            <pc:docMk/>
            <pc:sldMk cId="279475438" sldId="386"/>
            <ac:spMk id="20" creationId="{AC2FCC81-B756-7754-87EE-71F4EB8036EB}"/>
          </ac:spMkLst>
        </pc:spChg>
      </pc:sldChg>
      <pc:sldChg chg="add">
        <pc:chgData name="Nisan Gorgulu" userId="S::ngorgulu@worldbank.org::5dd905e5-a178-4a0a-bb75-b524df3da63d" providerId="AD" clId="Web-{FEAED536-B867-290F-97D5-D0FA30EECFEC}" dt="2026-01-05T09:23:46.286" v="21"/>
        <pc:sldMkLst>
          <pc:docMk/>
          <pc:sldMk cId="117823165" sldId="387"/>
        </pc:sldMkLst>
      </pc:sldChg>
    </pc:docChg>
  </pc:docChgLst>
  <pc:docChgLst>
    <pc:chgData name="Nisan Gorgulu" userId="5dd905e5-a178-4a0a-bb75-b524df3da63d" providerId="ADAL" clId="{B1419D8D-4725-45B9-8BC5-A42BFD26B690}"/>
    <pc:docChg chg="addSld delSld modSld">
      <pc:chgData name="Nisan Gorgulu" userId="5dd905e5-a178-4a0a-bb75-b524df3da63d" providerId="ADAL" clId="{B1419D8D-4725-45B9-8BC5-A42BFD26B690}" dt="2026-01-05T09:24:53.335" v="15" actId="20577"/>
      <pc:docMkLst>
        <pc:docMk/>
      </pc:docMkLst>
      <pc:sldChg chg="modSp add del mod">
        <pc:chgData name="Nisan Gorgulu" userId="5dd905e5-a178-4a0a-bb75-b524df3da63d" providerId="ADAL" clId="{B1419D8D-4725-45B9-8BC5-A42BFD26B690}" dt="2026-01-05T09:24:53.335" v="15" actId="20577"/>
        <pc:sldMkLst>
          <pc:docMk/>
          <pc:sldMk cId="279475438" sldId="386"/>
        </pc:sldMkLst>
        <pc:spChg chg="mod">
          <ac:chgData name="Nisan Gorgulu" userId="5dd905e5-a178-4a0a-bb75-b524df3da63d" providerId="ADAL" clId="{B1419D8D-4725-45B9-8BC5-A42BFD26B690}" dt="2026-01-05T09:24:43.399" v="4" actId="14100"/>
          <ac:spMkLst>
            <pc:docMk/>
            <pc:sldMk cId="279475438" sldId="386"/>
            <ac:spMk id="6" creationId="{076A8420-7930-718A-909D-8B789E783FDD}"/>
          </ac:spMkLst>
        </pc:spChg>
        <pc:spChg chg="mod">
          <ac:chgData name="Nisan Gorgulu" userId="5dd905e5-a178-4a0a-bb75-b524df3da63d" providerId="ADAL" clId="{B1419D8D-4725-45B9-8BC5-A42BFD26B690}" dt="2026-01-05T09:24:46.163" v="5" actId="14100"/>
          <ac:spMkLst>
            <pc:docMk/>
            <pc:sldMk cId="279475438" sldId="386"/>
            <ac:spMk id="19" creationId="{3B9FEC74-568E-7CBF-4130-E644B5B5148B}"/>
          </ac:spMkLst>
        </pc:spChg>
        <pc:spChg chg="mod">
          <ac:chgData name="Nisan Gorgulu" userId="5dd905e5-a178-4a0a-bb75-b524df3da63d" providerId="ADAL" clId="{B1419D8D-4725-45B9-8BC5-A42BFD26B690}" dt="2026-01-05T09:24:53.335" v="15" actId="20577"/>
          <ac:spMkLst>
            <pc:docMk/>
            <pc:sldMk cId="279475438" sldId="386"/>
            <ac:spMk id="20" creationId="{AC2FCC81-B756-7754-87EE-71F4EB8036EB}"/>
          </ac:spMkLst>
        </pc:spChg>
      </pc:sldChg>
      <pc:sldChg chg="del">
        <pc:chgData name="Nisan Gorgulu" userId="5dd905e5-a178-4a0a-bb75-b524df3da63d" providerId="ADAL" clId="{B1419D8D-4725-45B9-8BC5-A42BFD26B690}" dt="2026-01-05T09:24:23.049" v="1" actId="47"/>
        <pc:sldMkLst>
          <pc:docMk/>
          <pc:sldMk cId="117823165" sldId="387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785F47-6538-40F5-9A53-306EB4E8EA37}" type="doc">
      <dgm:prSet loTypeId="urn:microsoft.com/office/officeart/2005/8/layout/hChevron3" loCatId="process" qsTypeId="urn:microsoft.com/office/officeart/2005/8/quickstyle/simple1" qsCatId="simple" csTypeId="urn:microsoft.com/office/officeart/2005/8/colors/accent6_2" csCatId="accent6" phldr="1"/>
      <dgm:spPr/>
    </dgm:pt>
    <dgm:pt modelId="{4D0CA379-E17A-40A7-80AF-11ACF8D30016}">
      <dgm:prSet phldrT="[Text]"/>
      <dgm:spPr>
        <a:solidFill>
          <a:srgbClr val="FF0000"/>
        </a:solidFill>
      </dgm:spPr>
      <dgm:t>
        <a:bodyPr/>
        <a:lstStyle/>
        <a:p>
          <a:r>
            <a:rPr lang="en-US"/>
            <a:t>-12</a:t>
          </a:r>
        </a:p>
      </dgm:t>
    </dgm:pt>
    <dgm:pt modelId="{DA75DC93-F2F4-4C37-9066-71F11E914576}" type="parTrans" cxnId="{843F4788-EA3D-4A59-8E81-9B07D93257B0}">
      <dgm:prSet/>
      <dgm:spPr/>
      <dgm:t>
        <a:bodyPr/>
        <a:lstStyle/>
        <a:p>
          <a:endParaRPr lang="en-US"/>
        </a:p>
      </dgm:t>
    </dgm:pt>
    <dgm:pt modelId="{271D69C2-3C32-4FB4-B467-54123251B9DB}" type="sibTrans" cxnId="{843F4788-EA3D-4A59-8E81-9B07D93257B0}">
      <dgm:prSet/>
      <dgm:spPr/>
      <dgm:t>
        <a:bodyPr/>
        <a:lstStyle/>
        <a:p>
          <a:endParaRPr lang="en-US"/>
        </a:p>
      </dgm:t>
    </dgm:pt>
    <dgm:pt modelId="{F8E6E31B-273F-4499-B025-2E08C85A4044}">
      <dgm:prSet phldrT="[Text]"/>
      <dgm:spPr>
        <a:solidFill>
          <a:srgbClr val="FF0000"/>
        </a:solidFill>
      </dgm:spPr>
      <dgm:t>
        <a:bodyPr/>
        <a:lstStyle/>
        <a:p>
          <a:r>
            <a:rPr lang="en-US"/>
            <a:t>-10</a:t>
          </a:r>
        </a:p>
      </dgm:t>
    </dgm:pt>
    <dgm:pt modelId="{CFF1737D-4FDD-47E8-AF30-6E978075864D}" type="parTrans" cxnId="{4A74E92D-06C5-44EF-AC80-9332073BF9A9}">
      <dgm:prSet/>
      <dgm:spPr/>
      <dgm:t>
        <a:bodyPr/>
        <a:lstStyle/>
        <a:p>
          <a:endParaRPr lang="en-US"/>
        </a:p>
      </dgm:t>
    </dgm:pt>
    <dgm:pt modelId="{13D3C17C-9EBD-4F75-93EA-3F1E34E34481}" type="sibTrans" cxnId="{4A74E92D-06C5-44EF-AC80-9332073BF9A9}">
      <dgm:prSet/>
      <dgm:spPr/>
      <dgm:t>
        <a:bodyPr/>
        <a:lstStyle/>
        <a:p>
          <a:endParaRPr lang="en-US"/>
        </a:p>
      </dgm:t>
    </dgm:pt>
    <dgm:pt modelId="{8B770B28-49C8-480D-A69C-19C9674535F2}">
      <dgm:prSet phldrT="[Text]"/>
      <dgm:spPr/>
      <dgm:t>
        <a:bodyPr/>
        <a:lstStyle/>
        <a:p>
          <a:r>
            <a:rPr lang="en-US"/>
            <a:t>5</a:t>
          </a:r>
        </a:p>
      </dgm:t>
    </dgm:pt>
    <dgm:pt modelId="{204AA884-B709-4B14-8983-3C32165B7295}" type="parTrans" cxnId="{9432DFCA-E239-4E0F-A0EC-6B42463F7B39}">
      <dgm:prSet/>
      <dgm:spPr/>
      <dgm:t>
        <a:bodyPr/>
        <a:lstStyle/>
        <a:p>
          <a:endParaRPr lang="en-US"/>
        </a:p>
      </dgm:t>
    </dgm:pt>
    <dgm:pt modelId="{B1064013-189C-4C11-B8C6-5D9C9A4EA89E}" type="sibTrans" cxnId="{9432DFCA-E239-4E0F-A0EC-6B42463F7B39}">
      <dgm:prSet/>
      <dgm:spPr/>
      <dgm:t>
        <a:bodyPr/>
        <a:lstStyle/>
        <a:p>
          <a:endParaRPr lang="en-US"/>
        </a:p>
      </dgm:t>
    </dgm:pt>
    <dgm:pt modelId="{81E541C4-A41B-444A-AA90-C9E64EBE90B2}">
      <dgm:prSet phldrT="[Text]"/>
      <dgm:spPr>
        <a:solidFill>
          <a:srgbClr val="FF0000"/>
        </a:solidFill>
      </dgm:spPr>
      <dgm:t>
        <a:bodyPr/>
        <a:lstStyle/>
        <a:p>
          <a:r>
            <a:rPr lang="en-US"/>
            <a:t>-6</a:t>
          </a:r>
        </a:p>
      </dgm:t>
    </dgm:pt>
    <dgm:pt modelId="{A528AC02-4D2E-4F5B-838A-C7C5C26F4115}" type="parTrans" cxnId="{C3B337E7-8531-435F-9CE2-0FCFB0B5DA0E}">
      <dgm:prSet/>
      <dgm:spPr/>
      <dgm:t>
        <a:bodyPr/>
        <a:lstStyle/>
        <a:p>
          <a:endParaRPr lang="en-US"/>
        </a:p>
      </dgm:t>
    </dgm:pt>
    <dgm:pt modelId="{1B13D009-A814-4661-855B-5CAA2EE9B156}" type="sibTrans" cxnId="{C3B337E7-8531-435F-9CE2-0FCFB0B5DA0E}">
      <dgm:prSet/>
      <dgm:spPr/>
      <dgm:t>
        <a:bodyPr/>
        <a:lstStyle/>
        <a:p>
          <a:endParaRPr lang="en-US"/>
        </a:p>
      </dgm:t>
    </dgm:pt>
    <dgm:pt modelId="{74FC98ED-D336-4F4E-AE70-C6952B8A2A32}">
      <dgm:prSet phldrT="[Text]"/>
      <dgm:spPr>
        <a:solidFill>
          <a:srgbClr val="FF0000"/>
        </a:solidFill>
      </dgm:spPr>
      <dgm:t>
        <a:bodyPr/>
        <a:lstStyle/>
        <a:p>
          <a:r>
            <a:rPr lang="en-US"/>
            <a:t>-4</a:t>
          </a:r>
        </a:p>
      </dgm:t>
    </dgm:pt>
    <dgm:pt modelId="{3F3EE8EB-B37A-4899-8B87-B7934EBD0113}" type="parTrans" cxnId="{52DAB69B-40AF-4252-88BD-007A707DEE0D}">
      <dgm:prSet/>
      <dgm:spPr/>
      <dgm:t>
        <a:bodyPr/>
        <a:lstStyle/>
        <a:p>
          <a:endParaRPr lang="en-US"/>
        </a:p>
      </dgm:t>
    </dgm:pt>
    <dgm:pt modelId="{F6EFD484-DA8C-46FB-8425-AB3AEA95E3D9}" type="sibTrans" cxnId="{52DAB69B-40AF-4252-88BD-007A707DEE0D}">
      <dgm:prSet/>
      <dgm:spPr/>
      <dgm:t>
        <a:bodyPr/>
        <a:lstStyle/>
        <a:p>
          <a:endParaRPr lang="en-US"/>
        </a:p>
      </dgm:t>
    </dgm:pt>
    <dgm:pt modelId="{AEE31817-C4D5-42C1-A012-DD2AFD904122}">
      <dgm:prSet phldrT="[Text]"/>
      <dgm:spPr>
        <a:solidFill>
          <a:srgbClr val="FF0000"/>
        </a:solidFill>
      </dgm:spPr>
      <dgm:t>
        <a:bodyPr/>
        <a:lstStyle/>
        <a:p>
          <a:r>
            <a:rPr lang="en-US"/>
            <a:t>-2</a:t>
          </a:r>
        </a:p>
      </dgm:t>
    </dgm:pt>
    <dgm:pt modelId="{435020C2-8967-4B92-94EE-BF53B378486C}" type="parTrans" cxnId="{378F214E-515B-47A5-815B-63AA23AB3C48}">
      <dgm:prSet/>
      <dgm:spPr/>
      <dgm:t>
        <a:bodyPr/>
        <a:lstStyle/>
        <a:p>
          <a:endParaRPr lang="en-US"/>
        </a:p>
      </dgm:t>
    </dgm:pt>
    <dgm:pt modelId="{4E10E032-7EE3-4AB4-884E-81292653063B}" type="sibTrans" cxnId="{378F214E-515B-47A5-815B-63AA23AB3C48}">
      <dgm:prSet/>
      <dgm:spPr/>
      <dgm:t>
        <a:bodyPr/>
        <a:lstStyle/>
        <a:p>
          <a:endParaRPr lang="en-US"/>
        </a:p>
      </dgm:t>
    </dgm:pt>
    <dgm:pt modelId="{3CE15E62-6EE5-445D-8ED1-5D6D2B4992C9}">
      <dgm:prSet phldrT="[Text]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en-US"/>
            <a:t>0</a:t>
          </a:r>
        </a:p>
      </dgm:t>
    </dgm:pt>
    <dgm:pt modelId="{6CBA0B2F-9591-4356-8413-A448A2FC4DED}" type="parTrans" cxnId="{072059E6-D92A-4F69-97FE-E8AAA1705538}">
      <dgm:prSet/>
      <dgm:spPr/>
      <dgm:t>
        <a:bodyPr/>
        <a:lstStyle/>
        <a:p>
          <a:endParaRPr lang="en-US"/>
        </a:p>
      </dgm:t>
    </dgm:pt>
    <dgm:pt modelId="{1C1B4AD0-2DA1-4ECB-ADA9-D193D9EE19A3}" type="sibTrans" cxnId="{072059E6-D92A-4F69-97FE-E8AAA1705538}">
      <dgm:prSet/>
      <dgm:spPr/>
      <dgm:t>
        <a:bodyPr/>
        <a:lstStyle/>
        <a:p>
          <a:endParaRPr lang="en-US"/>
        </a:p>
      </dgm:t>
    </dgm:pt>
    <dgm:pt modelId="{513BDF31-1B7A-49BD-8F01-F463484B4B6C}">
      <dgm:prSet phldrT="[Text]"/>
      <dgm:spPr/>
      <dgm:t>
        <a:bodyPr/>
        <a:lstStyle/>
        <a:p>
          <a:r>
            <a:rPr lang="en-US"/>
            <a:t>2</a:t>
          </a:r>
        </a:p>
      </dgm:t>
    </dgm:pt>
    <dgm:pt modelId="{ACFB0988-8AAF-4025-94CA-28B21F960BAD}" type="parTrans" cxnId="{CB2800CF-297D-458F-AF3E-8A604B3358DB}">
      <dgm:prSet/>
      <dgm:spPr/>
      <dgm:t>
        <a:bodyPr/>
        <a:lstStyle/>
        <a:p>
          <a:endParaRPr lang="en-US"/>
        </a:p>
      </dgm:t>
    </dgm:pt>
    <dgm:pt modelId="{8F180F49-0E79-4388-9670-4F3A7BD7E801}" type="sibTrans" cxnId="{CB2800CF-297D-458F-AF3E-8A604B3358DB}">
      <dgm:prSet/>
      <dgm:spPr/>
      <dgm:t>
        <a:bodyPr/>
        <a:lstStyle/>
        <a:p>
          <a:endParaRPr lang="en-US"/>
        </a:p>
      </dgm:t>
    </dgm:pt>
    <dgm:pt modelId="{6D6B5824-8E39-4E5A-94BB-CF37A979916A}">
      <dgm:prSet phldrT="[Text]"/>
      <dgm:spPr/>
      <dgm:t>
        <a:bodyPr/>
        <a:lstStyle/>
        <a:p>
          <a:r>
            <a:rPr lang="en-US"/>
            <a:t>4</a:t>
          </a:r>
        </a:p>
      </dgm:t>
    </dgm:pt>
    <dgm:pt modelId="{418ECAF2-A466-4247-8DE1-C0A45CDCFD4B}" type="parTrans" cxnId="{F0F5C095-12A9-4C06-8DB3-977F92B64EA5}">
      <dgm:prSet/>
      <dgm:spPr/>
      <dgm:t>
        <a:bodyPr/>
        <a:lstStyle/>
        <a:p>
          <a:endParaRPr lang="en-US"/>
        </a:p>
      </dgm:t>
    </dgm:pt>
    <dgm:pt modelId="{F0608BFA-5CFE-461A-B214-C1257D0202D0}" type="sibTrans" cxnId="{F0F5C095-12A9-4C06-8DB3-977F92B64EA5}">
      <dgm:prSet/>
      <dgm:spPr/>
      <dgm:t>
        <a:bodyPr/>
        <a:lstStyle/>
        <a:p>
          <a:endParaRPr lang="en-US"/>
        </a:p>
      </dgm:t>
    </dgm:pt>
    <dgm:pt modelId="{89A9BAD9-3354-4A31-858A-2C6F336363D2}">
      <dgm:prSet phldrT="[Text]"/>
      <dgm:spPr>
        <a:solidFill>
          <a:srgbClr val="FF0000"/>
        </a:solidFill>
      </dgm:spPr>
      <dgm:t>
        <a:bodyPr/>
        <a:lstStyle/>
        <a:p>
          <a:r>
            <a:rPr lang="en-US"/>
            <a:t>-8</a:t>
          </a:r>
        </a:p>
      </dgm:t>
    </dgm:pt>
    <dgm:pt modelId="{8810869D-418A-47D7-9D2D-8B8261779FE4}" type="parTrans" cxnId="{F28BB6BD-F01E-43F0-B870-360B6257344F}">
      <dgm:prSet/>
      <dgm:spPr/>
      <dgm:t>
        <a:bodyPr/>
        <a:lstStyle/>
        <a:p>
          <a:endParaRPr lang="en-US"/>
        </a:p>
      </dgm:t>
    </dgm:pt>
    <dgm:pt modelId="{81C30998-1AE8-4B6A-99A3-71DC4B83F548}" type="sibTrans" cxnId="{F28BB6BD-F01E-43F0-B870-360B6257344F}">
      <dgm:prSet/>
      <dgm:spPr/>
      <dgm:t>
        <a:bodyPr/>
        <a:lstStyle/>
        <a:p>
          <a:endParaRPr lang="en-US"/>
        </a:p>
      </dgm:t>
    </dgm:pt>
    <dgm:pt modelId="{DD2D89BB-D743-46D2-B768-3848F26F006D}">
      <dgm:prSet phldrT="[Text]"/>
      <dgm:spPr>
        <a:solidFill>
          <a:srgbClr val="FF0000"/>
        </a:solidFill>
      </dgm:spPr>
      <dgm:t>
        <a:bodyPr/>
        <a:lstStyle/>
        <a:p>
          <a:r>
            <a:rPr lang="en-US"/>
            <a:t>-14</a:t>
          </a:r>
        </a:p>
      </dgm:t>
    </dgm:pt>
    <dgm:pt modelId="{31520A19-5CF9-47A1-8C38-9E0ACFC04674}" type="parTrans" cxnId="{F355BB74-497C-42EC-AEA5-011673656226}">
      <dgm:prSet/>
      <dgm:spPr/>
      <dgm:t>
        <a:bodyPr/>
        <a:lstStyle/>
        <a:p>
          <a:endParaRPr lang="en-US"/>
        </a:p>
      </dgm:t>
    </dgm:pt>
    <dgm:pt modelId="{1F3C7E8D-5831-4AC9-88BA-147F61719866}" type="sibTrans" cxnId="{F355BB74-497C-42EC-AEA5-011673656226}">
      <dgm:prSet/>
      <dgm:spPr/>
      <dgm:t>
        <a:bodyPr/>
        <a:lstStyle/>
        <a:p>
          <a:endParaRPr lang="en-US"/>
        </a:p>
      </dgm:t>
    </dgm:pt>
    <dgm:pt modelId="{040C1757-7646-4087-92BE-A6BFFF8B260D}" type="pres">
      <dgm:prSet presAssocID="{1C785F47-6538-40F5-9A53-306EB4E8EA37}" presName="Name0" presStyleCnt="0">
        <dgm:presLayoutVars>
          <dgm:dir/>
          <dgm:resizeHandles val="exact"/>
        </dgm:presLayoutVars>
      </dgm:prSet>
      <dgm:spPr/>
    </dgm:pt>
    <dgm:pt modelId="{29EDBF1F-8E4E-43C3-B825-F5A31AC21C0A}" type="pres">
      <dgm:prSet presAssocID="{DD2D89BB-D743-46D2-B768-3848F26F006D}" presName="parTxOnly" presStyleLbl="node1" presStyleIdx="0" presStyleCnt="11">
        <dgm:presLayoutVars>
          <dgm:bulletEnabled val="1"/>
        </dgm:presLayoutVars>
      </dgm:prSet>
      <dgm:spPr/>
    </dgm:pt>
    <dgm:pt modelId="{3C57DA6E-9DE1-4D83-9E83-63D0A959F957}" type="pres">
      <dgm:prSet presAssocID="{1F3C7E8D-5831-4AC9-88BA-147F61719866}" presName="parSpace" presStyleCnt="0"/>
      <dgm:spPr/>
    </dgm:pt>
    <dgm:pt modelId="{9EE85C03-DE1B-416C-A21D-EB1C199FF905}" type="pres">
      <dgm:prSet presAssocID="{4D0CA379-E17A-40A7-80AF-11ACF8D30016}" presName="parTxOnly" presStyleLbl="node1" presStyleIdx="1" presStyleCnt="11">
        <dgm:presLayoutVars>
          <dgm:bulletEnabled val="1"/>
        </dgm:presLayoutVars>
      </dgm:prSet>
      <dgm:spPr/>
    </dgm:pt>
    <dgm:pt modelId="{4C8D0CCB-6004-48A0-92B2-FF80E88D7218}" type="pres">
      <dgm:prSet presAssocID="{271D69C2-3C32-4FB4-B467-54123251B9DB}" presName="parSpace" presStyleCnt="0"/>
      <dgm:spPr/>
    </dgm:pt>
    <dgm:pt modelId="{D0B5697B-7AC5-45DB-862B-44EDFA6554FD}" type="pres">
      <dgm:prSet presAssocID="{F8E6E31B-273F-4499-B025-2E08C85A4044}" presName="parTxOnly" presStyleLbl="node1" presStyleIdx="2" presStyleCnt="11">
        <dgm:presLayoutVars>
          <dgm:bulletEnabled val="1"/>
        </dgm:presLayoutVars>
      </dgm:prSet>
      <dgm:spPr/>
    </dgm:pt>
    <dgm:pt modelId="{411074CE-F148-4DC7-A9BE-EE5F33B81A1E}" type="pres">
      <dgm:prSet presAssocID="{13D3C17C-9EBD-4F75-93EA-3F1E34E34481}" presName="parSpace" presStyleCnt="0"/>
      <dgm:spPr/>
    </dgm:pt>
    <dgm:pt modelId="{B47F2C83-3CD0-443E-8F88-29D27924EBF2}" type="pres">
      <dgm:prSet presAssocID="{89A9BAD9-3354-4A31-858A-2C6F336363D2}" presName="parTxOnly" presStyleLbl="node1" presStyleIdx="3" presStyleCnt="11">
        <dgm:presLayoutVars>
          <dgm:bulletEnabled val="1"/>
        </dgm:presLayoutVars>
      </dgm:prSet>
      <dgm:spPr/>
    </dgm:pt>
    <dgm:pt modelId="{540D74D4-F2D2-41AB-B740-10A2BE47D1B0}" type="pres">
      <dgm:prSet presAssocID="{81C30998-1AE8-4B6A-99A3-71DC4B83F548}" presName="parSpace" presStyleCnt="0"/>
      <dgm:spPr/>
    </dgm:pt>
    <dgm:pt modelId="{D2A0C7BC-D810-47F2-B663-197D63C53B7C}" type="pres">
      <dgm:prSet presAssocID="{81E541C4-A41B-444A-AA90-C9E64EBE90B2}" presName="parTxOnly" presStyleLbl="node1" presStyleIdx="4" presStyleCnt="11">
        <dgm:presLayoutVars>
          <dgm:bulletEnabled val="1"/>
        </dgm:presLayoutVars>
      </dgm:prSet>
      <dgm:spPr/>
    </dgm:pt>
    <dgm:pt modelId="{4580F848-412A-4B7B-9529-ABD246DCB77D}" type="pres">
      <dgm:prSet presAssocID="{1B13D009-A814-4661-855B-5CAA2EE9B156}" presName="parSpace" presStyleCnt="0"/>
      <dgm:spPr/>
    </dgm:pt>
    <dgm:pt modelId="{5BAA98A1-BBED-462C-98A3-4F303344620C}" type="pres">
      <dgm:prSet presAssocID="{74FC98ED-D336-4F4E-AE70-C6952B8A2A32}" presName="parTxOnly" presStyleLbl="node1" presStyleIdx="5" presStyleCnt="11">
        <dgm:presLayoutVars>
          <dgm:bulletEnabled val="1"/>
        </dgm:presLayoutVars>
      </dgm:prSet>
      <dgm:spPr/>
    </dgm:pt>
    <dgm:pt modelId="{3568042C-83F9-4468-805D-57BAB321CB91}" type="pres">
      <dgm:prSet presAssocID="{F6EFD484-DA8C-46FB-8425-AB3AEA95E3D9}" presName="parSpace" presStyleCnt="0"/>
      <dgm:spPr/>
    </dgm:pt>
    <dgm:pt modelId="{4441BC55-3520-43AB-9801-9AAD9C82ED69}" type="pres">
      <dgm:prSet presAssocID="{AEE31817-C4D5-42C1-A012-DD2AFD904122}" presName="parTxOnly" presStyleLbl="node1" presStyleIdx="6" presStyleCnt="11">
        <dgm:presLayoutVars>
          <dgm:bulletEnabled val="1"/>
        </dgm:presLayoutVars>
      </dgm:prSet>
      <dgm:spPr/>
    </dgm:pt>
    <dgm:pt modelId="{950FF01F-22B5-41E7-9D25-69A3FA242667}" type="pres">
      <dgm:prSet presAssocID="{4E10E032-7EE3-4AB4-884E-81292653063B}" presName="parSpace" presStyleCnt="0"/>
      <dgm:spPr/>
    </dgm:pt>
    <dgm:pt modelId="{44B98AFE-5C72-4D8A-B993-DBED1FB83D83}" type="pres">
      <dgm:prSet presAssocID="{3CE15E62-6EE5-445D-8ED1-5D6D2B4992C9}" presName="parTxOnly" presStyleLbl="node1" presStyleIdx="7" presStyleCnt="11">
        <dgm:presLayoutVars>
          <dgm:bulletEnabled val="1"/>
        </dgm:presLayoutVars>
      </dgm:prSet>
      <dgm:spPr/>
    </dgm:pt>
    <dgm:pt modelId="{F7362C3D-3E6C-4F30-9983-357C44CCE55D}" type="pres">
      <dgm:prSet presAssocID="{1C1B4AD0-2DA1-4ECB-ADA9-D193D9EE19A3}" presName="parSpace" presStyleCnt="0"/>
      <dgm:spPr/>
    </dgm:pt>
    <dgm:pt modelId="{16D16117-8132-4A3F-B6F2-4BB5CF6D79D6}" type="pres">
      <dgm:prSet presAssocID="{513BDF31-1B7A-49BD-8F01-F463484B4B6C}" presName="parTxOnly" presStyleLbl="node1" presStyleIdx="8" presStyleCnt="11">
        <dgm:presLayoutVars>
          <dgm:bulletEnabled val="1"/>
        </dgm:presLayoutVars>
      </dgm:prSet>
      <dgm:spPr/>
    </dgm:pt>
    <dgm:pt modelId="{D4F47C61-AD12-4750-9C1E-2BD1F0F99EDB}" type="pres">
      <dgm:prSet presAssocID="{8F180F49-0E79-4388-9670-4F3A7BD7E801}" presName="parSpace" presStyleCnt="0"/>
      <dgm:spPr/>
    </dgm:pt>
    <dgm:pt modelId="{ED8C06C3-1FC4-43FE-89EE-D2E5F2260142}" type="pres">
      <dgm:prSet presAssocID="{6D6B5824-8E39-4E5A-94BB-CF37A979916A}" presName="parTxOnly" presStyleLbl="node1" presStyleIdx="9" presStyleCnt="11">
        <dgm:presLayoutVars>
          <dgm:bulletEnabled val="1"/>
        </dgm:presLayoutVars>
      </dgm:prSet>
      <dgm:spPr/>
    </dgm:pt>
    <dgm:pt modelId="{AC4381F6-E2B8-46A2-AF13-D87836C0063B}" type="pres">
      <dgm:prSet presAssocID="{F0608BFA-5CFE-461A-B214-C1257D0202D0}" presName="parSpace" presStyleCnt="0"/>
      <dgm:spPr/>
    </dgm:pt>
    <dgm:pt modelId="{3B79F51B-4215-4ACE-8623-67A6A67F9C4D}" type="pres">
      <dgm:prSet presAssocID="{8B770B28-49C8-480D-A69C-19C9674535F2}" presName="parTxOnly" presStyleLbl="node1" presStyleIdx="10" presStyleCnt="11">
        <dgm:presLayoutVars>
          <dgm:bulletEnabled val="1"/>
        </dgm:presLayoutVars>
      </dgm:prSet>
      <dgm:spPr/>
    </dgm:pt>
  </dgm:ptLst>
  <dgm:cxnLst>
    <dgm:cxn modelId="{BF69492A-D954-4433-9D96-E4116625CEF5}" type="presOf" srcId="{4D0CA379-E17A-40A7-80AF-11ACF8D30016}" destId="{9EE85C03-DE1B-416C-A21D-EB1C199FF905}" srcOrd="0" destOrd="0" presId="urn:microsoft.com/office/officeart/2005/8/layout/hChevron3"/>
    <dgm:cxn modelId="{4A74E92D-06C5-44EF-AC80-9332073BF9A9}" srcId="{1C785F47-6538-40F5-9A53-306EB4E8EA37}" destId="{F8E6E31B-273F-4499-B025-2E08C85A4044}" srcOrd="2" destOrd="0" parTransId="{CFF1737D-4FDD-47E8-AF30-6E978075864D}" sibTransId="{13D3C17C-9EBD-4F75-93EA-3F1E34E34481}"/>
    <dgm:cxn modelId="{3B514965-9840-40B6-A88B-61FD61B5DB17}" type="presOf" srcId="{513BDF31-1B7A-49BD-8F01-F463484B4B6C}" destId="{16D16117-8132-4A3F-B6F2-4BB5CF6D79D6}" srcOrd="0" destOrd="0" presId="urn:microsoft.com/office/officeart/2005/8/layout/hChevron3"/>
    <dgm:cxn modelId="{258AA36B-A2D7-4620-9CA6-89A060C433F1}" type="presOf" srcId="{8B770B28-49C8-480D-A69C-19C9674535F2}" destId="{3B79F51B-4215-4ACE-8623-67A6A67F9C4D}" srcOrd="0" destOrd="0" presId="urn:microsoft.com/office/officeart/2005/8/layout/hChevron3"/>
    <dgm:cxn modelId="{378F214E-515B-47A5-815B-63AA23AB3C48}" srcId="{1C785F47-6538-40F5-9A53-306EB4E8EA37}" destId="{AEE31817-C4D5-42C1-A012-DD2AFD904122}" srcOrd="6" destOrd="0" parTransId="{435020C2-8967-4B92-94EE-BF53B378486C}" sibTransId="{4E10E032-7EE3-4AB4-884E-81292653063B}"/>
    <dgm:cxn modelId="{5FB91D50-2A69-4D99-A08B-D73FCBA86575}" type="presOf" srcId="{74FC98ED-D336-4F4E-AE70-C6952B8A2A32}" destId="{5BAA98A1-BBED-462C-98A3-4F303344620C}" srcOrd="0" destOrd="0" presId="urn:microsoft.com/office/officeart/2005/8/layout/hChevron3"/>
    <dgm:cxn modelId="{F5FDAC51-4E33-43FC-983D-45176027C2D4}" type="presOf" srcId="{DD2D89BB-D743-46D2-B768-3848F26F006D}" destId="{29EDBF1F-8E4E-43C3-B825-F5A31AC21C0A}" srcOrd="0" destOrd="0" presId="urn:microsoft.com/office/officeart/2005/8/layout/hChevron3"/>
    <dgm:cxn modelId="{F355BB74-497C-42EC-AEA5-011673656226}" srcId="{1C785F47-6538-40F5-9A53-306EB4E8EA37}" destId="{DD2D89BB-D743-46D2-B768-3848F26F006D}" srcOrd="0" destOrd="0" parTransId="{31520A19-5CF9-47A1-8C38-9E0ACFC04674}" sibTransId="{1F3C7E8D-5831-4AC9-88BA-147F61719866}"/>
    <dgm:cxn modelId="{843F4788-EA3D-4A59-8E81-9B07D93257B0}" srcId="{1C785F47-6538-40F5-9A53-306EB4E8EA37}" destId="{4D0CA379-E17A-40A7-80AF-11ACF8D30016}" srcOrd="1" destOrd="0" parTransId="{DA75DC93-F2F4-4C37-9066-71F11E914576}" sibTransId="{271D69C2-3C32-4FB4-B467-54123251B9DB}"/>
    <dgm:cxn modelId="{1171A588-2CB9-4246-92B7-DBFD4BBFAFB3}" type="presOf" srcId="{3CE15E62-6EE5-445D-8ED1-5D6D2B4992C9}" destId="{44B98AFE-5C72-4D8A-B993-DBED1FB83D83}" srcOrd="0" destOrd="0" presId="urn:microsoft.com/office/officeart/2005/8/layout/hChevron3"/>
    <dgm:cxn modelId="{128EB68F-7636-4360-88F6-42A66CF77F1C}" type="presOf" srcId="{81E541C4-A41B-444A-AA90-C9E64EBE90B2}" destId="{D2A0C7BC-D810-47F2-B663-197D63C53B7C}" srcOrd="0" destOrd="0" presId="urn:microsoft.com/office/officeart/2005/8/layout/hChevron3"/>
    <dgm:cxn modelId="{F0F5C095-12A9-4C06-8DB3-977F92B64EA5}" srcId="{1C785F47-6538-40F5-9A53-306EB4E8EA37}" destId="{6D6B5824-8E39-4E5A-94BB-CF37A979916A}" srcOrd="9" destOrd="0" parTransId="{418ECAF2-A466-4247-8DE1-C0A45CDCFD4B}" sibTransId="{F0608BFA-5CFE-461A-B214-C1257D0202D0}"/>
    <dgm:cxn modelId="{52DAB69B-40AF-4252-88BD-007A707DEE0D}" srcId="{1C785F47-6538-40F5-9A53-306EB4E8EA37}" destId="{74FC98ED-D336-4F4E-AE70-C6952B8A2A32}" srcOrd="5" destOrd="0" parTransId="{3F3EE8EB-B37A-4899-8B87-B7934EBD0113}" sibTransId="{F6EFD484-DA8C-46FB-8425-AB3AEA95E3D9}"/>
    <dgm:cxn modelId="{7F437F9D-2015-44BD-9DE2-C9C57389FD82}" type="presOf" srcId="{1C785F47-6538-40F5-9A53-306EB4E8EA37}" destId="{040C1757-7646-4087-92BE-A6BFFF8B260D}" srcOrd="0" destOrd="0" presId="urn:microsoft.com/office/officeart/2005/8/layout/hChevron3"/>
    <dgm:cxn modelId="{64C5BEA0-CB9D-4363-B335-98819C8D2296}" type="presOf" srcId="{F8E6E31B-273F-4499-B025-2E08C85A4044}" destId="{D0B5697B-7AC5-45DB-862B-44EDFA6554FD}" srcOrd="0" destOrd="0" presId="urn:microsoft.com/office/officeart/2005/8/layout/hChevron3"/>
    <dgm:cxn modelId="{64B8ADB8-B496-42D3-8AC8-2084BDFC03AA}" type="presOf" srcId="{89A9BAD9-3354-4A31-858A-2C6F336363D2}" destId="{B47F2C83-3CD0-443E-8F88-29D27924EBF2}" srcOrd="0" destOrd="0" presId="urn:microsoft.com/office/officeart/2005/8/layout/hChevron3"/>
    <dgm:cxn modelId="{5A9558BB-1F03-44BA-AFD4-8D1D4623EC1F}" type="presOf" srcId="{6D6B5824-8E39-4E5A-94BB-CF37A979916A}" destId="{ED8C06C3-1FC4-43FE-89EE-D2E5F2260142}" srcOrd="0" destOrd="0" presId="urn:microsoft.com/office/officeart/2005/8/layout/hChevron3"/>
    <dgm:cxn modelId="{F28BB6BD-F01E-43F0-B870-360B6257344F}" srcId="{1C785F47-6538-40F5-9A53-306EB4E8EA37}" destId="{89A9BAD9-3354-4A31-858A-2C6F336363D2}" srcOrd="3" destOrd="0" parTransId="{8810869D-418A-47D7-9D2D-8B8261779FE4}" sibTransId="{81C30998-1AE8-4B6A-99A3-71DC4B83F548}"/>
    <dgm:cxn modelId="{9432DFCA-E239-4E0F-A0EC-6B42463F7B39}" srcId="{1C785F47-6538-40F5-9A53-306EB4E8EA37}" destId="{8B770B28-49C8-480D-A69C-19C9674535F2}" srcOrd="10" destOrd="0" parTransId="{204AA884-B709-4B14-8983-3C32165B7295}" sibTransId="{B1064013-189C-4C11-B8C6-5D9C9A4EA89E}"/>
    <dgm:cxn modelId="{CB2800CF-297D-458F-AF3E-8A604B3358DB}" srcId="{1C785F47-6538-40F5-9A53-306EB4E8EA37}" destId="{513BDF31-1B7A-49BD-8F01-F463484B4B6C}" srcOrd="8" destOrd="0" parTransId="{ACFB0988-8AAF-4025-94CA-28B21F960BAD}" sibTransId="{8F180F49-0E79-4388-9670-4F3A7BD7E801}"/>
    <dgm:cxn modelId="{072059E6-D92A-4F69-97FE-E8AAA1705538}" srcId="{1C785F47-6538-40F5-9A53-306EB4E8EA37}" destId="{3CE15E62-6EE5-445D-8ED1-5D6D2B4992C9}" srcOrd="7" destOrd="0" parTransId="{6CBA0B2F-9591-4356-8413-A448A2FC4DED}" sibTransId="{1C1B4AD0-2DA1-4ECB-ADA9-D193D9EE19A3}"/>
    <dgm:cxn modelId="{C3B337E7-8531-435F-9CE2-0FCFB0B5DA0E}" srcId="{1C785F47-6538-40F5-9A53-306EB4E8EA37}" destId="{81E541C4-A41B-444A-AA90-C9E64EBE90B2}" srcOrd="4" destOrd="0" parTransId="{A528AC02-4D2E-4F5B-838A-C7C5C26F4115}" sibTransId="{1B13D009-A814-4661-855B-5CAA2EE9B156}"/>
    <dgm:cxn modelId="{42127FF3-77BC-4F70-BB37-D18E98C0A48D}" type="presOf" srcId="{AEE31817-C4D5-42C1-A012-DD2AFD904122}" destId="{4441BC55-3520-43AB-9801-9AAD9C82ED69}" srcOrd="0" destOrd="0" presId="urn:microsoft.com/office/officeart/2005/8/layout/hChevron3"/>
    <dgm:cxn modelId="{D17134B9-2EF2-499A-9286-0F293458F384}" type="presParOf" srcId="{040C1757-7646-4087-92BE-A6BFFF8B260D}" destId="{29EDBF1F-8E4E-43C3-B825-F5A31AC21C0A}" srcOrd="0" destOrd="0" presId="urn:microsoft.com/office/officeart/2005/8/layout/hChevron3"/>
    <dgm:cxn modelId="{127BB44C-2B1F-4E88-9523-B35EE99E5E12}" type="presParOf" srcId="{040C1757-7646-4087-92BE-A6BFFF8B260D}" destId="{3C57DA6E-9DE1-4D83-9E83-63D0A959F957}" srcOrd="1" destOrd="0" presId="urn:microsoft.com/office/officeart/2005/8/layout/hChevron3"/>
    <dgm:cxn modelId="{8F6AA5FB-8B9A-49E2-85B8-6AD1D9BFCF93}" type="presParOf" srcId="{040C1757-7646-4087-92BE-A6BFFF8B260D}" destId="{9EE85C03-DE1B-416C-A21D-EB1C199FF905}" srcOrd="2" destOrd="0" presId="urn:microsoft.com/office/officeart/2005/8/layout/hChevron3"/>
    <dgm:cxn modelId="{4E0B560D-04F3-4144-99CB-510542600C37}" type="presParOf" srcId="{040C1757-7646-4087-92BE-A6BFFF8B260D}" destId="{4C8D0CCB-6004-48A0-92B2-FF80E88D7218}" srcOrd="3" destOrd="0" presId="urn:microsoft.com/office/officeart/2005/8/layout/hChevron3"/>
    <dgm:cxn modelId="{BDA99CC4-2F48-4505-8BC7-8DFB55A57AFB}" type="presParOf" srcId="{040C1757-7646-4087-92BE-A6BFFF8B260D}" destId="{D0B5697B-7AC5-45DB-862B-44EDFA6554FD}" srcOrd="4" destOrd="0" presId="urn:microsoft.com/office/officeart/2005/8/layout/hChevron3"/>
    <dgm:cxn modelId="{A2A5D7E6-9AD0-4338-AA3F-74633BE08657}" type="presParOf" srcId="{040C1757-7646-4087-92BE-A6BFFF8B260D}" destId="{411074CE-F148-4DC7-A9BE-EE5F33B81A1E}" srcOrd="5" destOrd="0" presId="urn:microsoft.com/office/officeart/2005/8/layout/hChevron3"/>
    <dgm:cxn modelId="{129AA4F3-1063-4981-AC77-20EF7B7A0724}" type="presParOf" srcId="{040C1757-7646-4087-92BE-A6BFFF8B260D}" destId="{B47F2C83-3CD0-443E-8F88-29D27924EBF2}" srcOrd="6" destOrd="0" presId="urn:microsoft.com/office/officeart/2005/8/layout/hChevron3"/>
    <dgm:cxn modelId="{45E7FD50-6841-4368-AD85-D42692C44EC3}" type="presParOf" srcId="{040C1757-7646-4087-92BE-A6BFFF8B260D}" destId="{540D74D4-F2D2-41AB-B740-10A2BE47D1B0}" srcOrd="7" destOrd="0" presId="urn:microsoft.com/office/officeart/2005/8/layout/hChevron3"/>
    <dgm:cxn modelId="{44AE1A33-70DE-45DB-8549-2F33379B0C32}" type="presParOf" srcId="{040C1757-7646-4087-92BE-A6BFFF8B260D}" destId="{D2A0C7BC-D810-47F2-B663-197D63C53B7C}" srcOrd="8" destOrd="0" presId="urn:microsoft.com/office/officeart/2005/8/layout/hChevron3"/>
    <dgm:cxn modelId="{1331704C-B184-4A2C-8DDD-0A653D47D6F9}" type="presParOf" srcId="{040C1757-7646-4087-92BE-A6BFFF8B260D}" destId="{4580F848-412A-4B7B-9529-ABD246DCB77D}" srcOrd="9" destOrd="0" presId="urn:microsoft.com/office/officeart/2005/8/layout/hChevron3"/>
    <dgm:cxn modelId="{14F2EB06-15C0-4234-B5AA-82FA6E55A31F}" type="presParOf" srcId="{040C1757-7646-4087-92BE-A6BFFF8B260D}" destId="{5BAA98A1-BBED-462C-98A3-4F303344620C}" srcOrd="10" destOrd="0" presId="urn:microsoft.com/office/officeart/2005/8/layout/hChevron3"/>
    <dgm:cxn modelId="{F656A198-209D-4E50-B2A0-F496ABDCB5E4}" type="presParOf" srcId="{040C1757-7646-4087-92BE-A6BFFF8B260D}" destId="{3568042C-83F9-4468-805D-57BAB321CB91}" srcOrd="11" destOrd="0" presId="urn:microsoft.com/office/officeart/2005/8/layout/hChevron3"/>
    <dgm:cxn modelId="{A23B4F2B-D286-4A86-9DD9-A988686746B7}" type="presParOf" srcId="{040C1757-7646-4087-92BE-A6BFFF8B260D}" destId="{4441BC55-3520-43AB-9801-9AAD9C82ED69}" srcOrd="12" destOrd="0" presId="urn:microsoft.com/office/officeart/2005/8/layout/hChevron3"/>
    <dgm:cxn modelId="{D5D75081-B342-42FD-B6A5-B50872EADFF0}" type="presParOf" srcId="{040C1757-7646-4087-92BE-A6BFFF8B260D}" destId="{950FF01F-22B5-41E7-9D25-69A3FA242667}" srcOrd="13" destOrd="0" presId="urn:microsoft.com/office/officeart/2005/8/layout/hChevron3"/>
    <dgm:cxn modelId="{A4A51538-5497-4742-BF23-90E277FF6642}" type="presParOf" srcId="{040C1757-7646-4087-92BE-A6BFFF8B260D}" destId="{44B98AFE-5C72-4D8A-B993-DBED1FB83D83}" srcOrd="14" destOrd="0" presId="urn:microsoft.com/office/officeart/2005/8/layout/hChevron3"/>
    <dgm:cxn modelId="{EDCE01E2-C5FB-4514-8AD1-1D4BA7BFF12F}" type="presParOf" srcId="{040C1757-7646-4087-92BE-A6BFFF8B260D}" destId="{F7362C3D-3E6C-4F30-9983-357C44CCE55D}" srcOrd="15" destOrd="0" presId="urn:microsoft.com/office/officeart/2005/8/layout/hChevron3"/>
    <dgm:cxn modelId="{9F4CF40C-EE67-4163-AE90-1397ED1218C1}" type="presParOf" srcId="{040C1757-7646-4087-92BE-A6BFFF8B260D}" destId="{16D16117-8132-4A3F-B6F2-4BB5CF6D79D6}" srcOrd="16" destOrd="0" presId="urn:microsoft.com/office/officeart/2005/8/layout/hChevron3"/>
    <dgm:cxn modelId="{F0588C39-E508-430C-BEDA-73BB4C82FE5A}" type="presParOf" srcId="{040C1757-7646-4087-92BE-A6BFFF8B260D}" destId="{D4F47C61-AD12-4750-9C1E-2BD1F0F99EDB}" srcOrd="17" destOrd="0" presId="urn:microsoft.com/office/officeart/2005/8/layout/hChevron3"/>
    <dgm:cxn modelId="{8421E3DE-7BA8-47D5-8D6A-588E5BC12073}" type="presParOf" srcId="{040C1757-7646-4087-92BE-A6BFFF8B260D}" destId="{ED8C06C3-1FC4-43FE-89EE-D2E5F2260142}" srcOrd="18" destOrd="0" presId="urn:microsoft.com/office/officeart/2005/8/layout/hChevron3"/>
    <dgm:cxn modelId="{47BF484F-03C3-4167-990C-261C847C7F21}" type="presParOf" srcId="{040C1757-7646-4087-92BE-A6BFFF8B260D}" destId="{AC4381F6-E2B8-46A2-AF13-D87836C0063B}" srcOrd="19" destOrd="0" presId="urn:microsoft.com/office/officeart/2005/8/layout/hChevron3"/>
    <dgm:cxn modelId="{3EBC35E9-87C9-43DC-84B3-A5213E96113C}" type="presParOf" srcId="{040C1757-7646-4087-92BE-A6BFFF8B260D}" destId="{3B79F51B-4215-4ACE-8623-67A6A67F9C4D}" srcOrd="2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785F47-6538-40F5-9A53-306EB4E8EA37}" type="doc">
      <dgm:prSet loTypeId="urn:microsoft.com/office/officeart/2005/8/layout/hChevron3" loCatId="process" qsTypeId="urn:microsoft.com/office/officeart/2005/8/quickstyle/simple1" qsCatId="simple" csTypeId="urn:microsoft.com/office/officeart/2005/8/colors/accent6_2" csCatId="accent6" phldr="1"/>
      <dgm:spPr/>
    </dgm:pt>
    <dgm:pt modelId="{4D0CA379-E17A-40A7-80AF-11ACF8D30016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/>
            <a:t>-7</a:t>
          </a:r>
        </a:p>
      </dgm:t>
    </dgm:pt>
    <dgm:pt modelId="{DA75DC93-F2F4-4C37-9066-71F11E914576}" type="parTrans" cxnId="{843F4788-EA3D-4A59-8E81-9B07D93257B0}">
      <dgm:prSet/>
      <dgm:spPr/>
      <dgm:t>
        <a:bodyPr/>
        <a:lstStyle/>
        <a:p>
          <a:endParaRPr lang="en-US"/>
        </a:p>
      </dgm:t>
    </dgm:pt>
    <dgm:pt modelId="{271D69C2-3C32-4FB4-B467-54123251B9DB}" type="sibTrans" cxnId="{843F4788-EA3D-4A59-8E81-9B07D93257B0}">
      <dgm:prSet/>
      <dgm:spPr/>
      <dgm:t>
        <a:bodyPr/>
        <a:lstStyle/>
        <a:p>
          <a:endParaRPr lang="en-US"/>
        </a:p>
      </dgm:t>
    </dgm:pt>
    <dgm:pt modelId="{F8E6E31B-273F-4499-B025-2E08C85A4044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/>
            <a:t>-5</a:t>
          </a:r>
        </a:p>
      </dgm:t>
    </dgm:pt>
    <dgm:pt modelId="{CFF1737D-4FDD-47E8-AF30-6E978075864D}" type="parTrans" cxnId="{4A74E92D-06C5-44EF-AC80-9332073BF9A9}">
      <dgm:prSet/>
      <dgm:spPr/>
      <dgm:t>
        <a:bodyPr/>
        <a:lstStyle/>
        <a:p>
          <a:endParaRPr lang="en-US"/>
        </a:p>
      </dgm:t>
    </dgm:pt>
    <dgm:pt modelId="{13D3C17C-9EBD-4F75-93EA-3F1E34E34481}" type="sibTrans" cxnId="{4A74E92D-06C5-44EF-AC80-9332073BF9A9}">
      <dgm:prSet/>
      <dgm:spPr/>
      <dgm:t>
        <a:bodyPr/>
        <a:lstStyle/>
        <a:p>
          <a:endParaRPr lang="en-US"/>
        </a:p>
      </dgm:t>
    </dgm:pt>
    <dgm:pt modelId="{8B770B28-49C8-480D-A69C-19C9674535F2}">
      <dgm:prSet phldrT="[Text]"/>
      <dgm:spPr/>
      <dgm:t>
        <a:bodyPr/>
        <a:lstStyle/>
        <a:p>
          <a:r>
            <a:rPr lang="en-US" dirty="0"/>
            <a:t>8</a:t>
          </a:r>
        </a:p>
      </dgm:t>
    </dgm:pt>
    <dgm:pt modelId="{204AA884-B709-4B14-8983-3C32165B7295}" type="parTrans" cxnId="{9432DFCA-E239-4E0F-A0EC-6B42463F7B39}">
      <dgm:prSet/>
      <dgm:spPr/>
      <dgm:t>
        <a:bodyPr/>
        <a:lstStyle/>
        <a:p>
          <a:endParaRPr lang="en-US"/>
        </a:p>
      </dgm:t>
    </dgm:pt>
    <dgm:pt modelId="{B1064013-189C-4C11-B8C6-5D9C9A4EA89E}" type="sibTrans" cxnId="{9432DFCA-E239-4E0F-A0EC-6B42463F7B39}">
      <dgm:prSet/>
      <dgm:spPr/>
      <dgm:t>
        <a:bodyPr/>
        <a:lstStyle/>
        <a:p>
          <a:endParaRPr lang="en-US"/>
        </a:p>
      </dgm:t>
    </dgm:pt>
    <dgm:pt modelId="{81E541C4-A41B-444A-AA90-C9E64EBE90B2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/>
            <a:t>-3</a:t>
          </a:r>
        </a:p>
      </dgm:t>
    </dgm:pt>
    <dgm:pt modelId="{A528AC02-4D2E-4F5B-838A-C7C5C26F4115}" type="parTrans" cxnId="{C3B337E7-8531-435F-9CE2-0FCFB0B5DA0E}">
      <dgm:prSet/>
      <dgm:spPr/>
      <dgm:t>
        <a:bodyPr/>
        <a:lstStyle/>
        <a:p>
          <a:endParaRPr lang="en-US"/>
        </a:p>
      </dgm:t>
    </dgm:pt>
    <dgm:pt modelId="{1B13D009-A814-4661-855B-5CAA2EE9B156}" type="sibTrans" cxnId="{C3B337E7-8531-435F-9CE2-0FCFB0B5DA0E}">
      <dgm:prSet/>
      <dgm:spPr/>
      <dgm:t>
        <a:bodyPr/>
        <a:lstStyle/>
        <a:p>
          <a:endParaRPr lang="en-US"/>
        </a:p>
      </dgm:t>
    </dgm:pt>
    <dgm:pt modelId="{74FC98ED-D336-4F4E-AE70-C6952B8A2A32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/>
            <a:t>-2</a:t>
          </a:r>
        </a:p>
      </dgm:t>
    </dgm:pt>
    <dgm:pt modelId="{3F3EE8EB-B37A-4899-8B87-B7934EBD0113}" type="parTrans" cxnId="{52DAB69B-40AF-4252-88BD-007A707DEE0D}">
      <dgm:prSet/>
      <dgm:spPr/>
      <dgm:t>
        <a:bodyPr/>
        <a:lstStyle/>
        <a:p>
          <a:endParaRPr lang="en-US"/>
        </a:p>
      </dgm:t>
    </dgm:pt>
    <dgm:pt modelId="{F6EFD484-DA8C-46FB-8425-AB3AEA95E3D9}" type="sibTrans" cxnId="{52DAB69B-40AF-4252-88BD-007A707DEE0D}">
      <dgm:prSet/>
      <dgm:spPr/>
      <dgm:t>
        <a:bodyPr/>
        <a:lstStyle/>
        <a:p>
          <a:endParaRPr lang="en-US"/>
        </a:p>
      </dgm:t>
    </dgm:pt>
    <dgm:pt modelId="{AEE31817-C4D5-42C1-A012-DD2AFD904122}">
      <dgm:prSet phldrT="[Text]" custT="1"/>
      <dgm:spPr>
        <a:solidFill>
          <a:prstClr val="white">
            <a:lumMod val="6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8014" tIns="72009" rIns="36005" bIns="72009" numCol="1" spcCol="1270" anchor="ctr" anchorCtr="0"/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0</a:t>
          </a:r>
        </a:p>
      </dgm:t>
    </dgm:pt>
    <dgm:pt modelId="{435020C2-8967-4B92-94EE-BF53B378486C}" type="parTrans" cxnId="{378F214E-515B-47A5-815B-63AA23AB3C48}">
      <dgm:prSet/>
      <dgm:spPr/>
      <dgm:t>
        <a:bodyPr/>
        <a:lstStyle/>
        <a:p>
          <a:endParaRPr lang="en-US"/>
        </a:p>
      </dgm:t>
    </dgm:pt>
    <dgm:pt modelId="{4E10E032-7EE3-4AB4-884E-81292653063B}" type="sibTrans" cxnId="{378F214E-515B-47A5-815B-63AA23AB3C48}">
      <dgm:prSet/>
      <dgm:spPr/>
      <dgm:t>
        <a:bodyPr/>
        <a:lstStyle/>
        <a:p>
          <a:endParaRPr lang="en-US"/>
        </a:p>
      </dgm:t>
    </dgm:pt>
    <dgm:pt modelId="{3CE15E62-6EE5-445D-8ED1-5D6D2B4992C9}">
      <dgm:prSet phldrT="[Text]" custT="1"/>
      <dgm:spPr>
        <a:solidFill>
          <a:srgbClr val="70AD47">
            <a:hueOff val="0"/>
            <a:satOff val="0"/>
            <a:lumOff val="0"/>
            <a:alphaOff val="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8014" tIns="72009" rIns="36005" bIns="72009" numCol="1" spcCol="1270" anchor="ctr" anchorCtr="0"/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2</a:t>
          </a:r>
        </a:p>
      </dgm:t>
    </dgm:pt>
    <dgm:pt modelId="{6CBA0B2F-9591-4356-8413-A448A2FC4DED}" type="parTrans" cxnId="{072059E6-D92A-4F69-97FE-E8AAA1705538}">
      <dgm:prSet/>
      <dgm:spPr/>
      <dgm:t>
        <a:bodyPr/>
        <a:lstStyle/>
        <a:p>
          <a:endParaRPr lang="en-US"/>
        </a:p>
      </dgm:t>
    </dgm:pt>
    <dgm:pt modelId="{1C1B4AD0-2DA1-4ECB-ADA9-D193D9EE19A3}" type="sibTrans" cxnId="{072059E6-D92A-4F69-97FE-E8AAA1705538}">
      <dgm:prSet/>
      <dgm:spPr/>
      <dgm:t>
        <a:bodyPr/>
        <a:lstStyle/>
        <a:p>
          <a:endParaRPr lang="en-US"/>
        </a:p>
      </dgm:t>
    </dgm:pt>
    <dgm:pt modelId="{513BDF31-1B7A-49BD-8F01-F463484B4B6C}">
      <dgm:prSet phldrT="[Text]"/>
      <dgm:spPr/>
      <dgm:t>
        <a:bodyPr/>
        <a:lstStyle/>
        <a:p>
          <a:r>
            <a:rPr lang="en-US" dirty="0"/>
            <a:t>4</a:t>
          </a:r>
        </a:p>
      </dgm:t>
    </dgm:pt>
    <dgm:pt modelId="{ACFB0988-8AAF-4025-94CA-28B21F960BAD}" type="parTrans" cxnId="{CB2800CF-297D-458F-AF3E-8A604B3358DB}">
      <dgm:prSet/>
      <dgm:spPr/>
      <dgm:t>
        <a:bodyPr/>
        <a:lstStyle/>
        <a:p>
          <a:endParaRPr lang="en-US"/>
        </a:p>
      </dgm:t>
    </dgm:pt>
    <dgm:pt modelId="{8F180F49-0E79-4388-9670-4F3A7BD7E801}" type="sibTrans" cxnId="{CB2800CF-297D-458F-AF3E-8A604B3358DB}">
      <dgm:prSet/>
      <dgm:spPr/>
      <dgm:t>
        <a:bodyPr/>
        <a:lstStyle/>
        <a:p>
          <a:endParaRPr lang="en-US"/>
        </a:p>
      </dgm:t>
    </dgm:pt>
    <dgm:pt modelId="{6D6B5824-8E39-4E5A-94BB-CF37A979916A}">
      <dgm:prSet phldrT="[Text]"/>
      <dgm:spPr/>
      <dgm:t>
        <a:bodyPr/>
        <a:lstStyle/>
        <a:p>
          <a:r>
            <a:rPr lang="en-US" dirty="0"/>
            <a:t>6</a:t>
          </a:r>
        </a:p>
      </dgm:t>
    </dgm:pt>
    <dgm:pt modelId="{418ECAF2-A466-4247-8DE1-C0A45CDCFD4B}" type="parTrans" cxnId="{F0F5C095-12A9-4C06-8DB3-977F92B64EA5}">
      <dgm:prSet/>
      <dgm:spPr/>
      <dgm:t>
        <a:bodyPr/>
        <a:lstStyle/>
        <a:p>
          <a:endParaRPr lang="en-US"/>
        </a:p>
      </dgm:t>
    </dgm:pt>
    <dgm:pt modelId="{F0608BFA-5CFE-461A-B214-C1257D0202D0}" type="sibTrans" cxnId="{F0F5C095-12A9-4C06-8DB3-977F92B64EA5}">
      <dgm:prSet/>
      <dgm:spPr/>
      <dgm:t>
        <a:bodyPr/>
        <a:lstStyle/>
        <a:p>
          <a:endParaRPr lang="en-US"/>
        </a:p>
      </dgm:t>
    </dgm:pt>
    <dgm:pt modelId="{89A9BAD9-3354-4A31-858A-2C6F336363D2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/>
            <a:t>-4</a:t>
          </a:r>
        </a:p>
      </dgm:t>
    </dgm:pt>
    <dgm:pt modelId="{8810869D-418A-47D7-9D2D-8B8261779FE4}" type="parTrans" cxnId="{F28BB6BD-F01E-43F0-B870-360B6257344F}">
      <dgm:prSet/>
      <dgm:spPr/>
      <dgm:t>
        <a:bodyPr/>
        <a:lstStyle/>
        <a:p>
          <a:endParaRPr lang="en-US"/>
        </a:p>
      </dgm:t>
    </dgm:pt>
    <dgm:pt modelId="{81C30998-1AE8-4B6A-99A3-71DC4B83F548}" type="sibTrans" cxnId="{F28BB6BD-F01E-43F0-B870-360B6257344F}">
      <dgm:prSet/>
      <dgm:spPr/>
      <dgm:t>
        <a:bodyPr/>
        <a:lstStyle/>
        <a:p>
          <a:endParaRPr lang="en-US"/>
        </a:p>
      </dgm:t>
    </dgm:pt>
    <dgm:pt modelId="{040C1757-7646-4087-92BE-A6BFFF8B260D}" type="pres">
      <dgm:prSet presAssocID="{1C785F47-6538-40F5-9A53-306EB4E8EA37}" presName="Name0" presStyleCnt="0">
        <dgm:presLayoutVars>
          <dgm:dir/>
          <dgm:resizeHandles val="exact"/>
        </dgm:presLayoutVars>
      </dgm:prSet>
      <dgm:spPr/>
    </dgm:pt>
    <dgm:pt modelId="{9EE85C03-DE1B-416C-A21D-EB1C199FF905}" type="pres">
      <dgm:prSet presAssocID="{4D0CA379-E17A-40A7-80AF-11ACF8D30016}" presName="parTxOnly" presStyleLbl="node1" presStyleIdx="0" presStyleCnt="10">
        <dgm:presLayoutVars>
          <dgm:bulletEnabled val="1"/>
        </dgm:presLayoutVars>
      </dgm:prSet>
      <dgm:spPr/>
    </dgm:pt>
    <dgm:pt modelId="{4C8D0CCB-6004-48A0-92B2-FF80E88D7218}" type="pres">
      <dgm:prSet presAssocID="{271D69C2-3C32-4FB4-B467-54123251B9DB}" presName="parSpace" presStyleCnt="0"/>
      <dgm:spPr/>
    </dgm:pt>
    <dgm:pt modelId="{D0B5697B-7AC5-45DB-862B-44EDFA6554FD}" type="pres">
      <dgm:prSet presAssocID="{F8E6E31B-273F-4499-B025-2E08C85A4044}" presName="parTxOnly" presStyleLbl="node1" presStyleIdx="1" presStyleCnt="10">
        <dgm:presLayoutVars>
          <dgm:bulletEnabled val="1"/>
        </dgm:presLayoutVars>
      </dgm:prSet>
      <dgm:spPr/>
    </dgm:pt>
    <dgm:pt modelId="{411074CE-F148-4DC7-A9BE-EE5F33B81A1E}" type="pres">
      <dgm:prSet presAssocID="{13D3C17C-9EBD-4F75-93EA-3F1E34E34481}" presName="parSpace" presStyleCnt="0"/>
      <dgm:spPr/>
    </dgm:pt>
    <dgm:pt modelId="{B47F2C83-3CD0-443E-8F88-29D27924EBF2}" type="pres">
      <dgm:prSet presAssocID="{89A9BAD9-3354-4A31-858A-2C6F336363D2}" presName="parTxOnly" presStyleLbl="node1" presStyleIdx="2" presStyleCnt="10">
        <dgm:presLayoutVars>
          <dgm:bulletEnabled val="1"/>
        </dgm:presLayoutVars>
      </dgm:prSet>
      <dgm:spPr/>
    </dgm:pt>
    <dgm:pt modelId="{540D74D4-F2D2-41AB-B740-10A2BE47D1B0}" type="pres">
      <dgm:prSet presAssocID="{81C30998-1AE8-4B6A-99A3-71DC4B83F548}" presName="parSpace" presStyleCnt="0"/>
      <dgm:spPr/>
    </dgm:pt>
    <dgm:pt modelId="{D2A0C7BC-D810-47F2-B663-197D63C53B7C}" type="pres">
      <dgm:prSet presAssocID="{81E541C4-A41B-444A-AA90-C9E64EBE90B2}" presName="parTxOnly" presStyleLbl="node1" presStyleIdx="3" presStyleCnt="10">
        <dgm:presLayoutVars>
          <dgm:bulletEnabled val="1"/>
        </dgm:presLayoutVars>
      </dgm:prSet>
      <dgm:spPr/>
    </dgm:pt>
    <dgm:pt modelId="{4580F848-412A-4B7B-9529-ABD246DCB77D}" type="pres">
      <dgm:prSet presAssocID="{1B13D009-A814-4661-855B-5CAA2EE9B156}" presName="parSpace" presStyleCnt="0"/>
      <dgm:spPr/>
    </dgm:pt>
    <dgm:pt modelId="{5BAA98A1-BBED-462C-98A3-4F303344620C}" type="pres">
      <dgm:prSet presAssocID="{74FC98ED-D336-4F4E-AE70-C6952B8A2A32}" presName="parTxOnly" presStyleLbl="node1" presStyleIdx="4" presStyleCnt="10">
        <dgm:presLayoutVars>
          <dgm:bulletEnabled val="1"/>
        </dgm:presLayoutVars>
      </dgm:prSet>
      <dgm:spPr/>
    </dgm:pt>
    <dgm:pt modelId="{3568042C-83F9-4468-805D-57BAB321CB91}" type="pres">
      <dgm:prSet presAssocID="{F6EFD484-DA8C-46FB-8425-AB3AEA95E3D9}" presName="parSpace" presStyleCnt="0"/>
      <dgm:spPr/>
    </dgm:pt>
    <dgm:pt modelId="{4441BC55-3520-43AB-9801-9AAD9C82ED69}" type="pres">
      <dgm:prSet presAssocID="{AEE31817-C4D5-42C1-A012-DD2AFD904122}" presName="parTxOnly" presStyleLbl="node1" presStyleIdx="5" presStyleCnt="10">
        <dgm:presLayoutVars>
          <dgm:bulletEnabled val="1"/>
        </dgm:presLayoutVars>
      </dgm:prSet>
      <dgm:spPr>
        <a:xfrm>
          <a:off x="6328402" y="932539"/>
          <a:ext cx="1318115" cy="527246"/>
        </a:xfrm>
        <a:prstGeom prst="chevron">
          <a:avLst/>
        </a:prstGeom>
      </dgm:spPr>
    </dgm:pt>
    <dgm:pt modelId="{950FF01F-22B5-41E7-9D25-69A3FA242667}" type="pres">
      <dgm:prSet presAssocID="{4E10E032-7EE3-4AB4-884E-81292653063B}" presName="parSpace" presStyleCnt="0"/>
      <dgm:spPr/>
    </dgm:pt>
    <dgm:pt modelId="{44B98AFE-5C72-4D8A-B993-DBED1FB83D83}" type="pres">
      <dgm:prSet presAssocID="{3CE15E62-6EE5-445D-8ED1-5D6D2B4992C9}" presName="parTxOnly" presStyleLbl="node1" presStyleIdx="6" presStyleCnt="10">
        <dgm:presLayoutVars>
          <dgm:bulletEnabled val="1"/>
        </dgm:presLayoutVars>
      </dgm:prSet>
      <dgm:spPr>
        <a:xfrm>
          <a:off x="7382894" y="932539"/>
          <a:ext cx="1318115" cy="527246"/>
        </a:xfrm>
        <a:prstGeom prst="chevron">
          <a:avLst/>
        </a:prstGeom>
      </dgm:spPr>
    </dgm:pt>
    <dgm:pt modelId="{F7362C3D-3E6C-4F30-9983-357C44CCE55D}" type="pres">
      <dgm:prSet presAssocID="{1C1B4AD0-2DA1-4ECB-ADA9-D193D9EE19A3}" presName="parSpace" presStyleCnt="0"/>
      <dgm:spPr/>
    </dgm:pt>
    <dgm:pt modelId="{16D16117-8132-4A3F-B6F2-4BB5CF6D79D6}" type="pres">
      <dgm:prSet presAssocID="{513BDF31-1B7A-49BD-8F01-F463484B4B6C}" presName="parTxOnly" presStyleLbl="node1" presStyleIdx="7" presStyleCnt="10">
        <dgm:presLayoutVars>
          <dgm:bulletEnabled val="1"/>
        </dgm:presLayoutVars>
      </dgm:prSet>
      <dgm:spPr/>
    </dgm:pt>
    <dgm:pt modelId="{D4F47C61-AD12-4750-9C1E-2BD1F0F99EDB}" type="pres">
      <dgm:prSet presAssocID="{8F180F49-0E79-4388-9670-4F3A7BD7E801}" presName="parSpace" presStyleCnt="0"/>
      <dgm:spPr/>
    </dgm:pt>
    <dgm:pt modelId="{ED8C06C3-1FC4-43FE-89EE-D2E5F2260142}" type="pres">
      <dgm:prSet presAssocID="{6D6B5824-8E39-4E5A-94BB-CF37A979916A}" presName="parTxOnly" presStyleLbl="node1" presStyleIdx="8" presStyleCnt="10">
        <dgm:presLayoutVars>
          <dgm:bulletEnabled val="1"/>
        </dgm:presLayoutVars>
      </dgm:prSet>
      <dgm:spPr/>
    </dgm:pt>
    <dgm:pt modelId="{AC4381F6-E2B8-46A2-AF13-D87836C0063B}" type="pres">
      <dgm:prSet presAssocID="{F0608BFA-5CFE-461A-B214-C1257D0202D0}" presName="parSpace" presStyleCnt="0"/>
      <dgm:spPr/>
    </dgm:pt>
    <dgm:pt modelId="{3B79F51B-4215-4ACE-8623-67A6A67F9C4D}" type="pres">
      <dgm:prSet presAssocID="{8B770B28-49C8-480D-A69C-19C9674535F2}" presName="parTxOnly" presStyleLbl="node1" presStyleIdx="9" presStyleCnt="10">
        <dgm:presLayoutVars>
          <dgm:bulletEnabled val="1"/>
        </dgm:presLayoutVars>
      </dgm:prSet>
      <dgm:spPr/>
    </dgm:pt>
  </dgm:ptLst>
  <dgm:cxnLst>
    <dgm:cxn modelId="{BF69492A-D954-4433-9D96-E4116625CEF5}" type="presOf" srcId="{4D0CA379-E17A-40A7-80AF-11ACF8D30016}" destId="{9EE85C03-DE1B-416C-A21D-EB1C199FF905}" srcOrd="0" destOrd="0" presId="urn:microsoft.com/office/officeart/2005/8/layout/hChevron3"/>
    <dgm:cxn modelId="{4A74E92D-06C5-44EF-AC80-9332073BF9A9}" srcId="{1C785F47-6538-40F5-9A53-306EB4E8EA37}" destId="{F8E6E31B-273F-4499-B025-2E08C85A4044}" srcOrd="1" destOrd="0" parTransId="{CFF1737D-4FDD-47E8-AF30-6E978075864D}" sibTransId="{13D3C17C-9EBD-4F75-93EA-3F1E34E34481}"/>
    <dgm:cxn modelId="{3B514965-9840-40B6-A88B-61FD61B5DB17}" type="presOf" srcId="{513BDF31-1B7A-49BD-8F01-F463484B4B6C}" destId="{16D16117-8132-4A3F-B6F2-4BB5CF6D79D6}" srcOrd="0" destOrd="0" presId="urn:microsoft.com/office/officeart/2005/8/layout/hChevron3"/>
    <dgm:cxn modelId="{258AA36B-A2D7-4620-9CA6-89A060C433F1}" type="presOf" srcId="{8B770B28-49C8-480D-A69C-19C9674535F2}" destId="{3B79F51B-4215-4ACE-8623-67A6A67F9C4D}" srcOrd="0" destOrd="0" presId="urn:microsoft.com/office/officeart/2005/8/layout/hChevron3"/>
    <dgm:cxn modelId="{378F214E-515B-47A5-815B-63AA23AB3C48}" srcId="{1C785F47-6538-40F5-9A53-306EB4E8EA37}" destId="{AEE31817-C4D5-42C1-A012-DD2AFD904122}" srcOrd="5" destOrd="0" parTransId="{435020C2-8967-4B92-94EE-BF53B378486C}" sibTransId="{4E10E032-7EE3-4AB4-884E-81292653063B}"/>
    <dgm:cxn modelId="{5FB91D50-2A69-4D99-A08B-D73FCBA86575}" type="presOf" srcId="{74FC98ED-D336-4F4E-AE70-C6952B8A2A32}" destId="{5BAA98A1-BBED-462C-98A3-4F303344620C}" srcOrd="0" destOrd="0" presId="urn:microsoft.com/office/officeart/2005/8/layout/hChevron3"/>
    <dgm:cxn modelId="{843F4788-EA3D-4A59-8E81-9B07D93257B0}" srcId="{1C785F47-6538-40F5-9A53-306EB4E8EA37}" destId="{4D0CA379-E17A-40A7-80AF-11ACF8D30016}" srcOrd="0" destOrd="0" parTransId="{DA75DC93-F2F4-4C37-9066-71F11E914576}" sibTransId="{271D69C2-3C32-4FB4-B467-54123251B9DB}"/>
    <dgm:cxn modelId="{1171A588-2CB9-4246-92B7-DBFD4BBFAFB3}" type="presOf" srcId="{3CE15E62-6EE5-445D-8ED1-5D6D2B4992C9}" destId="{44B98AFE-5C72-4D8A-B993-DBED1FB83D83}" srcOrd="0" destOrd="0" presId="urn:microsoft.com/office/officeart/2005/8/layout/hChevron3"/>
    <dgm:cxn modelId="{128EB68F-7636-4360-88F6-42A66CF77F1C}" type="presOf" srcId="{81E541C4-A41B-444A-AA90-C9E64EBE90B2}" destId="{D2A0C7BC-D810-47F2-B663-197D63C53B7C}" srcOrd="0" destOrd="0" presId="urn:microsoft.com/office/officeart/2005/8/layout/hChevron3"/>
    <dgm:cxn modelId="{F0F5C095-12A9-4C06-8DB3-977F92B64EA5}" srcId="{1C785F47-6538-40F5-9A53-306EB4E8EA37}" destId="{6D6B5824-8E39-4E5A-94BB-CF37A979916A}" srcOrd="8" destOrd="0" parTransId="{418ECAF2-A466-4247-8DE1-C0A45CDCFD4B}" sibTransId="{F0608BFA-5CFE-461A-B214-C1257D0202D0}"/>
    <dgm:cxn modelId="{52DAB69B-40AF-4252-88BD-007A707DEE0D}" srcId="{1C785F47-6538-40F5-9A53-306EB4E8EA37}" destId="{74FC98ED-D336-4F4E-AE70-C6952B8A2A32}" srcOrd="4" destOrd="0" parTransId="{3F3EE8EB-B37A-4899-8B87-B7934EBD0113}" sibTransId="{F6EFD484-DA8C-46FB-8425-AB3AEA95E3D9}"/>
    <dgm:cxn modelId="{7F437F9D-2015-44BD-9DE2-C9C57389FD82}" type="presOf" srcId="{1C785F47-6538-40F5-9A53-306EB4E8EA37}" destId="{040C1757-7646-4087-92BE-A6BFFF8B260D}" srcOrd="0" destOrd="0" presId="urn:microsoft.com/office/officeart/2005/8/layout/hChevron3"/>
    <dgm:cxn modelId="{64C5BEA0-CB9D-4363-B335-98819C8D2296}" type="presOf" srcId="{F8E6E31B-273F-4499-B025-2E08C85A4044}" destId="{D0B5697B-7AC5-45DB-862B-44EDFA6554FD}" srcOrd="0" destOrd="0" presId="urn:microsoft.com/office/officeart/2005/8/layout/hChevron3"/>
    <dgm:cxn modelId="{64B8ADB8-B496-42D3-8AC8-2084BDFC03AA}" type="presOf" srcId="{89A9BAD9-3354-4A31-858A-2C6F336363D2}" destId="{B47F2C83-3CD0-443E-8F88-29D27924EBF2}" srcOrd="0" destOrd="0" presId="urn:microsoft.com/office/officeart/2005/8/layout/hChevron3"/>
    <dgm:cxn modelId="{5A9558BB-1F03-44BA-AFD4-8D1D4623EC1F}" type="presOf" srcId="{6D6B5824-8E39-4E5A-94BB-CF37A979916A}" destId="{ED8C06C3-1FC4-43FE-89EE-D2E5F2260142}" srcOrd="0" destOrd="0" presId="urn:microsoft.com/office/officeart/2005/8/layout/hChevron3"/>
    <dgm:cxn modelId="{F28BB6BD-F01E-43F0-B870-360B6257344F}" srcId="{1C785F47-6538-40F5-9A53-306EB4E8EA37}" destId="{89A9BAD9-3354-4A31-858A-2C6F336363D2}" srcOrd="2" destOrd="0" parTransId="{8810869D-418A-47D7-9D2D-8B8261779FE4}" sibTransId="{81C30998-1AE8-4B6A-99A3-71DC4B83F548}"/>
    <dgm:cxn modelId="{9432DFCA-E239-4E0F-A0EC-6B42463F7B39}" srcId="{1C785F47-6538-40F5-9A53-306EB4E8EA37}" destId="{8B770B28-49C8-480D-A69C-19C9674535F2}" srcOrd="9" destOrd="0" parTransId="{204AA884-B709-4B14-8983-3C32165B7295}" sibTransId="{B1064013-189C-4C11-B8C6-5D9C9A4EA89E}"/>
    <dgm:cxn modelId="{CB2800CF-297D-458F-AF3E-8A604B3358DB}" srcId="{1C785F47-6538-40F5-9A53-306EB4E8EA37}" destId="{513BDF31-1B7A-49BD-8F01-F463484B4B6C}" srcOrd="7" destOrd="0" parTransId="{ACFB0988-8AAF-4025-94CA-28B21F960BAD}" sibTransId="{8F180F49-0E79-4388-9670-4F3A7BD7E801}"/>
    <dgm:cxn modelId="{072059E6-D92A-4F69-97FE-E8AAA1705538}" srcId="{1C785F47-6538-40F5-9A53-306EB4E8EA37}" destId="{3CE15E62-6EE5-445D-8ED1-5D6D2B4992C9}" srcOrd="6" destOrd="0" parTransId="{6CBA0B2F-9591-4356-8413-A448A2FC4DED}" sibTransId="{1C1B4AD0-2DA1-4ECB-ADA9-D193D9EE19A3}"/>
    <dgm:cxn modelId="{C3B337E7-8531-435F-9CE2-0FCFB0B5DA0E}" srcId="{1C785F47-6538-40F5-9A53-306EB4E8EA37}" destId="{81E541C4-A41B-444A-AA90-C9E64EBE90B2}" srcOrd="3" destOrd="0" parTransId="{A528AC02-4D2E-4F5B-838A-C7C5C26F4115}" sibTransId="{1B13D009-A814-4661-855B-5CAA2EE9B156}"/>
    <dgm:cxn modelId="{42127FF3-77BC-4F70-BB37-D18E98C0A48D}" type="presOf" srcId="{AEE31817-C4D5-42C1-A012-DD2AFD904122}" destId="{4441BC55-3520-43AB-9801-9AAD9C82ED69}" srcOrd="0" destOrd="0" presId="urn:microsoft.com/office/officeart/2005/8/layout/hChevron3"/>
    <dgm:cxn modelId="{8F6AA5FB-8B9A-49E2-85B8-6AD1D9BFCF93}" type="presParOf" srcId="{040C1757-7646-4087-92BE-A6BFFF8B260D}" destId="{9EE85C03-DE1B-416C-A21D-EB1C199FF905}" srcOrd="0" destOrd="0" presId="urn:microsoft.com/office/officeart/2005/8/layout/hChevron3"/>
    <dgm:cxn modelId="{4E0B560D-04F3-4144-99CB-510542600C37}" type="presParOf" srcId="{040C1757-7646-4087-92BE-A6BFFF8B260D}" destId="{4C8D0CCB-6004-48A0-92B2-FF80E88D7218}" srcOrd="1" destOrd="0" presId="urn:microsoft.com/office/officeart/2005/8/layout/hChevron3"/>
    <dgm:cxn modelId="{BDA99CC4-2F48-4505-8BC7-8DFB55A57AFB}" type="presParOf" srcId="{040C1757-7646-4087-92BE-A6BFFF8B260D}" destId="{D0B5697B-7AC5-45DB-862B-44EDFA6554FD}" srcOrd="2" destOrd="0" presId="urn:microsoft.com/office/officeart/2005/8/layout/hChevron3"/>
    <dgm:cxn modelId="{A2A5D7E6-9AD0-4338-AA3F-74633BE08657}" type="presParOf" srcId="{040C1757-7646-4087-92BE-A6BFFF8B260D}" destId="{411074CE-F148-4DC7-A9BE-EE5F33B81A1E}" srcOrd="3" destOrd="0" presId="urn:microsoft.com/office/officeart/2005/8/layout/hChevron3"/>
    <dgm:cxn modelId="{129AA4F3-1063-4981-AC77-20EF7B7A0724}" type="presParOf" srcId="{040C1757-7646-4087-92BE-A6BFFF8B260D}" destId="{B47F2C83-3CD0-443E-8F88-29D27924EBF2}" srcOrd="4" destOrd="0" presId="urn:microsoft.com/office/officeart/2005/8/layout/hChevron3"/>
    <dgm:cxn modelId="{45E7FD50-6841-4368-AD85-D42692C44EC3}" type="presParOf" srcId="{040C1757-7646-4087-92BE-A6BFFF8B260D}" destId="{540D74D4-F2D2-41AB-B740-10A2BE47D1B0}" srcOrd="5" destOrd="0" presId="urn:microsoft.com/office/officeart/2005/8/layout/hChevron3"/>
    <dgm:cxn modelId="{44AE1A33-70DE-45DB-8549-2F33379B0C32}" type="presParOf" srcId="{040C1757-7646-4087-92BE-A6BFFF8B260D}" destId="{D2A0C7BC-D810-47F2-B663-197D63C53B7C}" srcOrd="6" destOrd="0" presId="urn:microsoft.com/office/officeart/2005/8/layout/hChevron3"/>
    <dgm:cxn modelId="{1331704C-B184-4A2C-8DDD-0A653D47D6F9}" type="presParOf" srcId="{040C1757-7646-4087-92BE-A6BFFF8B260D}" destId="{4580F848-412A-4B7B-9529-ABD246DCB77D}" srcOrd="7" destOrd="0" presId="urn:microsoft.com/office/officeart/2005/8/layout/hChevron3"/>
    <dgm:cxn modelId="{14F2EB06-15C0-4234-B5AA-82FA6E55A31F}" type="presParOf" srcId="{040C1757-7646-4087-92BE-A6BFFF8B260D}" destId="{5BAA98A1-BBED-462C-98A3-4F303344620C}" srcOrd="8" destOrd="0" presId="urn:microsoft.com/office/officeart/2005/8/layout/hChevron3"/>
    <dgm:cxn modelId="{F656A198-209D-4E50-B2A0-F496ABDCB5E4}" type="presParOf" srcId="{040C1757-7646-4087-92BE-A6BFFF8B260D}" destId="{3568042C-83F9-4468-805D-57BAB321CB91}" srcOrd="9" destOrd="0" presId="urn:microsoft.com/office/officeart/2005/8/layout/hChevron3"/>
    <dgm:cxn modelId="{A23B4F2B-D286-4A86-9DD9-A988686746B7}" type="presParOf" srcId="{040C1757-7646-4087-92BE-A6BFFF8B260D}" destId="{4441BC55-3520-43AB-9801-9AAD9C82ED69}" srcOrd="10" destOrd="0" presId="urn:microsoft.com/office/officeart/2005/8/layout/hChevron3"/>
    <dgm:cxn modelId="{D5D75081-B342-42FD-B6A5-B50872EADFF0}" type="presParOf" srcId="{040C1757-7646-4087-92BE-A6BFFF8B260D}" destId="{950FF01F-22B5-41E7-9D25-69A3FA242667}" srcOrd="11" destOrd="0" presId="urn:microsoft.com/office/officeart/2005/8/layout/hChevron3"/>
    <dgm:cxn modelId="{A4A51538-5497-4742-BF23-90E277FF6642}" type="presParOf" srcId="{040C1757-7646-4087-92BE-A6BFFF8B260D}" destId="{44B98AFE-5C72-4D8A-B993-DBED1FB83D83}" srcOrd="12" destOrd="0" presId="urn:microsoft.com/office/officeart/2005/8/layout/hChevron3"/>
    <dgm:cxn modelId="{EDCE01E2-C5FB-4514-8AD1-1D4BA7BFF12F}" type="presParOf" srcId="{040C1757-7646-4087-92BE-A6BFFF8B260D}" destId="{F7362C3D-3E6C-4F30-9983-357C44CCE55D}" srcOrd="13" destOrd="0" presId="urn:microsoft.com/office/officeart/2005/8/layout/hChevron3"/>
    <dgm:cxn modelId="{9F4CF40C-EE67-4163-AE90-1397ED1218C1}" type="presParOf" srcId="{040C1757-7646-4087-92BE-A6BFFF8B260D}" destId="{16D16117-8132-4A3F-B6F2-4BB5CF6D79D6}" srcOrd="14" destOrd="0" presId="urn:microsoft.com/office/officeart/2005/8/layout/hChevron3"/>
    <dgm:cxn modelId="{F0588C39-E508-430C-BEDA-73BB4C82FE5A}" type="presParOf" srcId="{040C1757-7646-4087-92BE-A6BFFF8B260D}" destId="{D4F47C61-AD12-4750-9C1E-2BD1F0F99EDB}" srcOrd="15" destOrd="0" presId="urn:microsoft.com/office/officeart/2005/8/layout/hChevron3"/>
    <dgm:cxn modelId="{8421E3DE-7BA8-47D5-8D6A-588E5BC12073}" type="presParOf" srcId="{040C1757-7646-4087-92BE-A6BFFF8B260D}" destId="{ED8C06C3-1FC4-43FE-89EE-D2E5F2260142}" srcOrd="16" destOrd="0" presId="urn:microsoft.com/office/officeart/2005/8/layout/hChevron3"/>
    <dgm:cxn modelId="{47BF484F-03C3-4167-990C-261C847C7F21}" type="presParOf" srcId="{040C1757-7646-4087-92BE-A6BFFF8B260D}" destId="{AC4381F6-E2B8-46A2-AF13-D87836C0063B}" srcOrd="17" destOrd="0" presId="urn:microsoft.com/office/officeart/2005/8/layout/hChevron3"/>
    <dgm:cxn modelId="{3EBC35E9-87C9-43DC-84B3-A5213E96113C}" type="presParOf" srcId="{040C1757-7646-4087-92BE-A6BFFF8B260D}" destId="{3B79F51B-4215-4ACE-8623-67A6A67F9C4D}" srcOrd="1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EDBF1F-8E4E-43C3-B825-F5A31AC21C0A}">
      <dsp:nvSpPr>
        <dsp:cNvPr id="0" name=""/>
        <dsp:cNvSpPr/>
      </dsp:nvSpPr>
      <dsp:spPr>
        <a:xfrm>
          <a:off x="1448" y="932539"/>
          <a:ext cx="1318115" cy="527246"/>
        </a:xfrm>
        <a:prstGeom prst="homePlate">
          <a:avLst/>
        </a:prstGeom>
        <a:solidFill>
          <a:srgbClr val="FF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72009" rIns="36005" bIns="72009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-14</a:t>
          </a:r>
        </a:p>
      </dsp:txBody>
      <dsp:txXfrm>
        <a:off x="1448" y="932539"/>
        <a:ext cx="1186304" cy="527246"/>
      </dsp:txXfrm>
    </dsp:sp>
    <dsp:sp modelId="{9EE85C03-DE1B-416C-A21D-EB1C199FF905}">
      <dsp:nvSpPr>
        <dsp:cNvPr id="0" name=""/>
        <dsp:cNvSpPr/>
      </dsp:nvSpPr>
      <dsp:spPr>
        <a:xfrm>
          <a:off x="1055940" y="932539"/>
          <a:ext cx="1318115" cy="527246"/>
        </a:xfrm>
        <a:prstGeom prst="chevron">
          <a:avLst/>
        </a:prstGeom>
        <a:solidFill>
          <a:srgbClr val="FF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014" tIns="72009" rIns="36005" bIns="72009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-12</a:t>
          </a:r>
        </a:p>
      </dsp:txBody>
      <dsp:txXfrm>
        <a:off x="1319563" y="932539"/>
        <a:ext cx="790869" cy="527246"/>
      </dsp:txXfrm>
    </dsp:sp>
    <dsp:sp modelId="{D0B5697B-7AC5-45DB-862B-44EDFA6554FD}">
      <dsp:nvSpPr>
        <dsp:cNvPr id="0" name=""/>
        <dsp:cNvSpPr/>
      </dsp:nvSpPr>
      <dsp:spPr>
        <a:xfrm>
          <a:off x="2110433" y="932539"/>
          <a:ext cx="1318115" cy="527246"/>
        </a:xfrm>
        <a:prstGeom prst="chevron">
          <a:avLst/>
        </a:prstGeom>
        <a:solidFill>
          <a:srgbClr val="FF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014" tIns="72009" rIns="36005" bIns="72009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-10</a:t>
          </a:r>
        </a:p>
      </dsp:txBody>
      <dsp:txXfrm>
        <a:off x="2374056" y="932539"/>
        <a:ext cx="790869" cy="527246"/>
      </dsp:txXfrm>
    </dsp:sp>
    <dsp:sp modelId="{B47F2C83-3CD0-443E-8F88-29D27924EBF2}">
      <dsp:nvSpPr>
        <dsp:cNvPr id="0" name=""/>
        <dsp:cNvSpPr/>
      </dsp:nvSpPr>
      <dsp:spPr>
        <a:xfrm>
          <a:off x="3164925" y="932539"/>
          <a:ext cx="1318115" cy="527246"/>
        </a:xfrm>
        <a:prstGeom prst="chevron">
          <a:avLst/>
        </a:prstGeom>
        <a:solidFill>
          <a:srgbClr val="FF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014" tIns="72009" rIns="36005" bIns="72009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-8</a:t>
          </a:r>
        </a:p>
      </dsp:txBody>
      <dsp:txXfrm>
        <a:off x="3428548" y="932539"/>
        <a:ext cx="790869" cy="527246"/>
      </dsp:txXfrm>
    </dsp:sp>
    <dsp:sp modelId="{D2A0C7BC-D810-47F2-B663-197D63C53B7C}">
      <dsp:nvSpPr>
        <dsp:cNvPr id="0" name=""/>
        <dsp:cNvSpPr/>
      </dsp:nvSpPr>
      <dsp:spPr>
        <a:xfrm>
          <a:off x="4219417" y="932539"/>
          <a:ext cx="1318115" cy="527246"/>
        </a:xfrm>
        <a:prstGeom prst="chevron">
          <a:avLst/>
        </a:prstGeom>
        <a:solidFill>
          <a:srgbClr val="FF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014" tIns="72009" rIns="36005" bIns="72009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-6</a:t>
          </a:r>
        </a:p>
      </dsp:txBody>
      <dsp:txXfrm>
        <a:off x="4483040" y="932539"/>
        <a:ext cx="790869" cy="527246"/>
      </dsp:txXfrm>
    </dsp:sp>
    <dsp:sp modelId="{5BAA98A1-BBED-462C-98A3-4F303344620C}">
      <dsp:nvSpPr>
        <dsp:cNvPr id="0" name=""/>
        <dsp:cNvSpPr/>
      </dsp:nvSpPr>
      <dsp:spPr>
        <a:xfrm>
          <a:off x="5273909" y="932539"/>
          <a:ext cx="1318115" cy="527246"/>
        </a:xfrm>
        <a:prstGeom prst="chevron">
          <a:avLst/>
        </a:prstGeom>
        <a:solidFill>
          <a:srgbClr val="FF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014" tIns="72009" rIns="36005" bIns="72009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-4</a:t>
          </a:r>
        </a:p>
      </dsp:txBody>
      <dsp:txXfrm>
        <a:off x="5537532" y="932539"/>
        <a:ext cx="790869" cy="527246"/>
      </dsp:txXfrm>
    </dsp:sp>
    <dsp:sp modelId="{4441BC55-3520-43AB-9801-9AAD9C82ED69}">
      <dsp:nvSpPr>
        <dsp:cNvPr id="0" name=""/>
        <dsp:cNvSpPr/>
      </dsp:nvSpPr>
      <dsp:spPr>
        <a:xfrm>
          <a:off x="6328402" y="932539"/>
          <a:ext cx="1318115" cy="527246"/>
        </a:xfrm>
        <a:prstGeom prst="chevron">
          <a:avLst/>
        </a:prstGeom>
        <a:solidFill>
          <a:srgbClr val="FF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014" tIns="72009" rIns="36005" bIns="72009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-2</a:t>
          </a:r>
        </a:p>
      </dsp:txBody>
      <dsp:txXfrm>
        <a:off x="6592025" y="932539"/>
        <a:ext cx="790869" cy="527246"/>
      </dsp:txXfrm>
    </dsp:sp>
    <dsp:sp modelId="{44B98AFE-5C72-4D8A-B993-DBED1FB83D83}">
      <dsp:nvSpPr>
        <dsp:cNvPr id="0" name=""/>
        <dsp:cNvSpPr/>
      </dsp:nvSpPr>
      <dsp:spPr>
        <a:xfrm>
          <a:off x="7382894" y="932539"/>
          <a:ext cx="1318115" cy="527246"/>
        </a:xfrm>
        <a:prstGeom prst="chevron">
          <a:avLst/>
        </a:prstGeom>
        <a:solidFill>
          <a:schemeClr val="bg1">
            <a:lumMod val="6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014" tIns="72009" rIns="36005" bIns="72009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0</a:t>
          </a:r>
        </a:p>
      </dsp:txBody>
      <dsp:txXfrm>
        <a:off x="7646517" y="932539"/>
        <a:ext cx="790869" cy="527246"/>
      </dsp:txXfrm>
    </dsp:sp>
    <dsp:sp modelId="{16D16117-8132-4A3F-B6F2-4BB5CF6D79D6}">
      <dsp:nvSpPr>
        <dsp:cNvPr id="0" name=""/>
        <dsp:cNvSpPr/>
      </dsp:nvSpPr>
      <dsp:spPr>
        <a:xfrm>
          <a:off x="8437386" y="932539"/>
          <a:ext cx="1318115" cy="527246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014" tIns="72009" rIns="36005" bIns="72009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2</a:t>
          </a:r>
        </a:p>
      </dsp:txBody>
      <dsp:txXfrm>
        <a:off x="8701009" y="932539"/>
        <a:ext cx="790869" cy="527246"/>
      </dsp:txXfrm>
    </dsp:sp>
    <dsp:sp modelId="{ED8C06C3-1FC4-43FE-89EE-D2E5F2260142}">
      <dsp:nvSpPr>
        <dsp:cNvPr id="0" name=""/>
        <dsp:cNvSpPr/>
      </dsp:nvSpPr>
      <dsp:spPr>
        <a:xfrm>
          <a:off x="9491878" y="932539"/>
          <a:ext cx="1318115" cy="527246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014" tIns="72009" rIns="36005" bIns="72009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4</a:t>
          </a:r>
        </a:p>
      </dsp:txBody>
      <dsp:txXfrm>
        <a:off x="9755501" y="932539"/>
        <a:ext cx="790869" cy="527246"/>
      </dsp:txXfrm>
    </dsp:sp>
    <dsp:sp modelId="{3B79F51B-4215-4ACE-8623-67A6A67F9C4D}">
      <dsp:nvSpPr>
        <dsp:cNvPr id="0" name=""/>
        <dsp:cNvSpPr/>
      </dsp:nvSpPr>
      <dsp:spPr>
        <a:xfrm>
          <a:off x="10546371" y="932539"/>
          <a:ext cx="1318115" cy="527246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014" tIns="72009" rIns="36005" bIns="72009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5</a:t>
          </a:r>
        </a:p>
      </dsp:txBody>
      <dsp:txXfrm>
        <a:off x="10809994" y="932539"/>
        <a:ext cx="790869" cy="5272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E85C03-DE1B-416C-A21D-EB1C199FF905}">
      <dsp:nvSpPr>
        <dsp:cNvPr id="0" name=""/>
        <dsp:cNvSpPr/>
      </dsp:nvSpPr>
      <dsp:spPr>
        <a:xfrm>
          <a:off x="144" y="906757"/>
          <a:ext cx="1447029" cy="578811"/>
        </a:xfrm>
        <a:prstGeom prst="homePlate">
          <a:avLst/>
        </a:prstGeom>
        <a:solidFill>
          <a:srgbClr val="FF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4686" tIns="77343" rIns="38672" bIns="77343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-7</a:t>
          </a:r>
        </a:p>
      </dsp:txBody>
      <dsp:txXfrm>
        <a:off x="144" y="906757"/>
        <a:ext cx="1302326" cy="578811"/>
      </dsp:txXfrm>
    </dsp:sp>
    <dsp:sp modelId="{D0B5697B-7AC5-45DB-862B-44EDFA6554FD}">
      <dsp:nvSpPr>
        <dsp:cNvPr id="0" name=""/>
        <dsp:cNvSpPr/>
      </dsp:nvSpPr>
      <dsp:spPr>
        <a:xfrm>
          <a:off x="1157768" y="906757"/>
          <a:ext cx="1447029" cy="578811"/>
        </a:xfrm>
        <a:prstGeom prst="chevron">
          <a:avLst/>
        </a:prstGeom>
        <a:solidFill>
          <a:srgbClr val="FF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77343" rIns="38672" bIns="77343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-5</a:t>
          </a:r>
        </a:p>
      </dsp:txBody>
      <dsp:txXfrm>
        <a:off x="1447174" y="906757"/>
        <a:ext cx="868218" cy="578811"/>
      </dsp:txXfrm>
    </dsp:sp>
    <dsp:sp modelId="{B47F2C83-3CD0-443E-8F88-29D27924EBF2}">
      <dsp:nvSpPr>
        <dsp:cNvPr id="0" name=""/>
        <dsp:cNvSpPr/>
      </dsp:nvSpPr>
      <dsp:spPr>
        <a:xfrm>
          <a:off x="2315392" y="906757"/>
          <a:ext cx="1447029" cy="578811"/>
        </a:xfrm>
        <a:prstGeom prst="chevron">
          <a:avLst/>
        </a:prstGeom>
        <a:solidFill>
          <a:srgbClr val="FF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77343" rIns="38672" bIns="77343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-4</a:t>
          </a:r>
        </a:p>
      </dsp:txBody>
      <dsp:txXfrm>
        <a:off x="2604798" y="906757"/>
        <a:ext cx="868218" cy="578811"/>
      </dsp:txXfrm>
    </dsp:sp>
    <dsp:sp modelId="{D2A0C7BC-D810-47F2-B663-197D63C53B7C}">
      <dsp:nvSpPr>
        <dsp:cNvPr id="0" name=""/>
        <dsp:cNvSpPr/>
      </dsp:nvSpPr>
      <dsp:spPr>
        <a:xfrm>
          <a:off x="3473016" y="906757"/>
          <a:ext cx="1447029" cy="578811"/>
        </a:xfrm>
        <a:prstGeom prst="chevron">
          <a:avLst/>
        </a:prstGeom>
        <a:solidFill>
          <a:srgbClr val="FF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77343" rIns="38672" bIns="77343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-3</a:t>
          </a:r>
        </a:p>
      </dsp:txBody>
      <dsp:txXfrm>
        <a:off x="3762422" y="906757"/>
        <a:ext cx="868218" cy="578811"/>
      </dsp:txXfrm>
    </dsp:sp>
    <dsp:sp modelId="{5BAA98A1-BBED-462C-98A3-4F303344620C}">
      <dsp:nvSpPr>
        <dsp:cNvPr id="0" name=""/>
        <dsp:cNvSpPr/>
      </dsp:nvSpPr>
      <dsp:spPr>
        <a:xfrm>
          <a:off x="4630640" y="906757"/>
          <a:ext cx="1447029" cy="578811"/>
        </a:xfrm>
        <a:prstGeom prst="chevron">
          <a:avLst/>
        </a:prstGeom>
        <a:solidFill>
          <a:srgbClr val="FF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77343" rIns="38672" bIns="77343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-2</a:t>
          </a:r>
        </a:p>
      </dsp:txBody>
      <dsp:txXfrm>
        <a:off x="4920046" y="906757"/>
        <a:ext cx="868218" cy="578811"/>
      </dsp:txXfrm>
    </dsp:sp>
    <dsp:sp modelId="{4441BC55-3520-43AB-9801-9AAD9C82ED69}">
      <dsp:nvSpPr>
        <dsp:cNvPr id="0" name=""/>
        <dsp:cNvSpPr/>
      </dsp:nvSpPr>
      <dsp:spPr>
        <a:xfrm>
          <a:off x="5788264" y="906757"/>
          <a:ext cx="1447029" cy="578811"/>
        </a:xfrm>
        <a:prstGeom prst="chevron">
          <a:avLst/>
        </a:prstGeom>
        <a:solidFill>
          <a:prstClr val="white">
            <a:lumMod val="6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014" tIns="72009" rIns="36005" bIns="72009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0</a:t>
          </a:r>
        </a:p>
      </dsp:txBody>
      <dsp:txXfrm>
        <a:off x="6077670" y="906757"/>
        <a:ext cx="868218" cy="578811"/>
      </dsp:txXfrm>
    </dsp:sp>
    <dsp:sp modelId="{44B98AFE-5C72-4D8A-B993-DBED1FB83D83}">
      <dsp:nvSpPr>
        <dsp:cNvPr id="0" name=""/>
        <dsp:cNvSpPr/>
      </dsp:nvSpPr>
      <dsp:spPr>
        <a:xfrm>
          <a:off x="6945888" y="906757"/>
          <a:ext cx="1447029" cy="578811"/>
        </a:xfrm>
        <a:prstGeom prst="chevron">
          <a:avLst/>
        </a:prstGeom>
        <a:solidFill>
          <a:srgbClr val="70AD47">
            <a:hueOff val="0"/>
            <a:satOff val="0"/>
            <a:lumOff val="0"/>
            <a:alphaOff val="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014" tIns="72009" rIns="36005" bIns="72009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2</a:t>
          </a:r>
        </a:p>
      </dsp:txBody>
      <dsp:txXfrm>
        <a:off x="7235294" y="906757"/>
        <a:ext cx="868218" cy="578811"/>
      </dsp:txXfrm>
    </dsp:sp>
    <dsp:sp modelId="{16D16117-8132-4A3F-B6F2-4BB5CF6D79D6}">
      <dsp:nvSpPr>
        <dsp:cNvPr id="0" name=""/>
        <dsp:cNvSpPr/>
      </dsp:nvSpPr>
      <dsp:spPr>
        <a:xfrm>
          <a:off x="8103512" y="906757"/>
          <a:ext cx="1447029" cy="578811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77343" rIns="38672" bIns="77343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4</a:t>
          </a:r>
        </a:p>
      </dsp:txBody>
      <dsp:txXfrm>
        <a:off x="8392918" y="906757"/>
        <a:ext cx="868218" cy="578811"/>
      </dsp:txXfrm>
    </dsp:sp>
    <dsp:sp modelId="{ED8C06C3-1FC4-43FE-89EE-D2E5F2260142}">
      <dsp:nvSpPr>
        <dsp:cNvPr id="0" name=""/>
        <dsp:cNvSpPr/>
      </dsp:nvSpPr>
      <dsp:spPr>
        <a:xfrm>
          <a:off x="9261136" y="906757"/>
          <a:ext cx="1447029" cy="578811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77343" rIns="38672" bIns="77343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6</a:t>
          </a:r>
        </a:p>
      </dsp:txBody>
      <dsp:txXfrm>
        <a:off x="9550542" y="906757"/>
        <a:ext cx="868218" cy="578811"/>
      </dsp:txXfrm>
    </dsp:sp>
    <dsp:sp modelId="{3B79F51B-4215-4ACE-8623-67A6A67F9C4D}">
      <dsp:nvSpPr>
        <dsp:cNvPr id="0" name=""/>
        <dsp:cNvSpPr/>
      </dsp:nvSpPr>
      <dsp:spPr>
        <a:xfrm>
          <a:off x="10418760" y="906757"/>
          <a:ext cx="1447029" cy="578811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77343" rIns="38672" bIns="77343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8</a:t>
          </a:r>
        </a:p>
      </dsp:txBody>
      <dsp:txXfrm>
        <a:off x="10708166" y="906757"/>
        <a:ext cx="868218" cy="5788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C2ABE3-7A80-F229-65B4-0AEB3003693D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210925" y="6642100"/>
            <a:ext cx="9429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0000">
                    <a:alpha val="50000"/>
                  </a:srgbClr>
                </a:solidFill>
                <a:latin typeface="Aptos" panose="020B0004020202020204" pitchFamily="34" charset="0"/>
              </a:rPr>
              <a:t>Official Use Only</a:t>
            </a:r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B4EC9D7A-DB9E-013B-3C18-A6200CBEEE0B}"/>
              </a:ext>
            </a:extLst>
          </p:cNvPr>
          <p:cNvGraphicFramePr/>
          <p:nvPr/>
        </p:nvGraphicFramePr>
        <p:xfrm>
          <a:off x="163031" y="2321442"/>
          <a:ext cx="11865935" cy="23923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3869C82-7EAB-1B5F-D651-056D25F32EA7}"/>
              </a:ext>
            </a:extLst>
          </p:cNvPr>
          <p:cNvSpPr/>
          <p:nvPr/>
        </p:nvSpPr>
        <p:spPr>
          <a:xfrm>
            <a:off x="38985" y="758451"/>
            <a:ext cx="2208029" cy="1157178"/>
          </a:xfrm>
          <a:prstGeom prst="round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b="0" i="0" u="none" strike="noStrike" dirty="0">
                <a:solidFill>
                  <a:srgbClr val="000000"/>
                </a:solidFill>
                <a:effectLst/>
              </a:rPr>
              <a:t>PM fires back at carbon tax opponents amid protests over carbon price hike</a:t>
            </a:r>
            <a:endParaRPr lang="en-US" sz="1600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F8C9488-017E-956F-B4EA-F0E40F6244AA}"/>
              </a:ext>
            </a:extLst>
          </p:cNvPr>
          <p:cNvSpPr/>
          <p:nvPr/>
        </p:nvSpPr>
        <p:spPr>
          <a:xfrm>
            <a:off x="4873744" y="675346"/>
            <a:ext cx="2168167" cy="1171971"/>
          </a:xfrm>
          <a:prstGeom prst="round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b="0" i="0" u="none" strike="noStrike" dirty="0">
                <a:solidFill>
                  <a:srgbClr val="000000"/>
                </a:solidFill>
                <a:effectLst/>
              </a:rPr>
              <a:t>Small Businesses Say They’re  Crushed  by Rising Costs , Call for Halt to Carbon Tax Increase</a:t>
            </a:r>
            <a:r>
              <a:rPr lang="en-US" sz="1600" dirty="0"/>
              <a:t> 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C7CC15D-D77B-7C08-A6D3-E97F78FFA645}"/>
              </a:ext>
            </a:extLst>
          </p:cNvPr>
          <p:cNvSpPr/>
          <p:nvPr/>
        </p:nvSpPr>
        <p:spPr>
          <a:xfrm>
            <a:off x="6337007" y="4681285"/>
            <a:ext cx="1935126" cy="978195"/>
          </a:xfrm>
          <a:prstGeom prst="round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0" i="0" u="none" strike="noStrike" dirty="0">
                <a:solidFill>
                  <a:srgbClr val="000000"/>
                </a:solidFill>
                <a:effectLst/>
              </a:rPr>
              <a:t>Canada carbon price will increase on April 1 . By how much ? – National</a:t>
            </a:r>
            <a:r>
              <a:rPr lang="en-US" sz="1600" dirty="0"/>
              <a:t>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76A8420-7930-718A-909D-8B789E783FDD}"/>
              </a:ext>
            </a:extLst>
          </p:cNvPr>
          <p:cNvSpPr/>
          <p:nvPr/>
        </p:nvSpPr>
        <p:spPr>
          <a:xfrm>
            <a:off x="680490" y="4055308"/>
            <a:ext cx="1935126" cy="978195"/>
          </a:xfrm>
          <a:prstGeom prst="round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0" i="0" u="none" strike="noStrike" dirty="0">
                <a:solidFill>
                  <a:srgbClr val="000000"/>
                </a:solidFill>
                <a:effectLst/>
              </a:rPr>
              <a:t>Farmer weighs in on the impact of the carbon tax</a:t>
            </a:r>
            <a:endParaRPr lang="en-US" sz="1600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82AD047-D92B-CB78-BDE2-F8CB81DA9EA9}"/>
              </a:ext>
            </a:extLst>
          </p:cNvPr>
          <p:cNvSpPr/>
          <p:nvPr/>
        </p:nvSpPr>
        <p:spPr>
          <a:xfrm>
            <a:off x="1996840" y="2062716"/>
            <a:ext cx="1935126" cy="978195"/>
          </a:xfrm>
          <a:prstGeom prst="round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000000"/>
                </a:solidFill>
              </a:rPr>
              <a:t>Alberta premier says carbon tax is  inhumane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5F3FC5B-62B9-FAAD-7618-F90E3D6E3059}"/>
              </a:ext>
            </a:extLst>
          </p:cNvPr>
          <p:cNvSpPr/>
          <p:nvPr/>
        </p:nvSpPr>
        <p:spPr>
          <a:xfrm>
            <a:off x="9691272" y="5506512"/>
            <a:ext cx="1935126" cy="978195"/>
          </a:xfrm>
          <a:prstGeom prst="round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0" i="0" u="none" strike="noStrike" dirty="0">
                <a:solidFill>
                  <a:srgbClr val="000000"/>
                </a:solidFill>
                <a:effectLst/>
              </a:rPr>
              <a:t>Carbon Pricing Spreads as a Tool to Tackle Climate Change</a:t>
            </a:r>
            <a:endParaRPr lang="en-US" sz="1600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A03F32A-92C3-C0A1-55A0-E3DA84F90BAA}"/>
              </a:ext>
            </a:extLst>
          </p:cNvPr>
          <p:cNvSpPr/>
          <p:nvPr/>
        </p:nvSpPr>
        <p:spPr>
          <a:xfrm>
            <a:off x="4097729" y="4192187"/>
            <a:ext cx="2103469" cy="978195"/>
          </a:xfrm>
          <a:prstGeom prst="round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Carbon price protesters slow traffic on Trans - Canada Highway west of Calgary</a:t>
            </a:r>
            <a:endParaRPr lang="en-US" sz="1400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07245B3-1552-E024-019B-6B1640432F55}"/>
              </a:ext>
            </a:extLst>
          </p:cNvPr>
          <p:cNvSpPr/>
          <p:nvPr/>
        </p:nvSpPr>
        <p:spPr>
          <a:xfrm>
            <a:off x="2490209" y="675346"/>
            <a:ext cx="2226634" cy="978195"/>
          </a:xfrm>
          <a:prstGeom prst="round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0" i="0" u="none" strike="noStrike" dirty="0">
                <a:solidFill>
                  <a:srgbClr val="000000"/>
                </a:solidFill>
                <a:effectLst/>
              </a:rPr>
              <a:t>Poll suggests majority of Canadians oppose Monday carbon tax hike</a:t>
            </a:r>
            <a:endParaRPr lang="en-US" sz="1600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7F80FCF-1507-069D-AEC3-85C3B3167A06}"/>
              </a:ext>
            </a:extLst>
          </p:cNvPr>
          <p:cNvSpPr/>
          <p:nvPr/>
        </p:nvSpPr>
        <p:spPr>
          <a:xfrm>
            <a:off x="8389091" y="3955453"/>
            <a:ext cx="1935126" cy="978195"/>
          </a:xfrm>
          <a:prstGeom prst="round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b="0" i="0" u="none" strike="noStrike" dirty="0">
                <a:solidFill>
                  <a:srgbClr val="000000"/>
                </a:solidFill>
                <a:effectLst/>
              </a:rPr>
              <a:t>Charity welcomes Scottish Government carbon tax pledge</a:t>
            </a:r>
            <a:endParaRPr lang="en-US" sz="1600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D43DC38-49DB-A032-6DB2-E1F771A9A5DC}"/>
              </a:ext>
            </a:extLst>
          </p:cNvPr>
          <p:cNvSpPr/>
          <p:nvPr/>
        </p:nvSpPr>
        <p:spPr>
          <a:xfrm>
            <a:off x="10089940" y="1310838"/>
            <a:ext cx="2013451" cy="1390710"/>
          </a:xfrm>
          <a:prstGeom prst="round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Sovereign wealth fund leaders explore investing to achieve the Paris Agreement</a:t>
            </a:r>
            <a:r>
              <a:rPr lang="en-US" dirty="0"/>
              <a:t> 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3B9FEC74-568E-7CBF-4130-E644B5B5148B}"/>
              </a:ext>
            </a:extLst>
          </p:cNvPr>
          <p:cNvSpPr/>
          <p:nvPr/>
        </p:nvSpPr>
        <p:spPr>
          <a:xfrm>
            <a:off x="7077220" y="1671155"/>
            <a:ext cx="1935126" cy="978195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b="0" i="0" u="none" strike="noStrike" dirty="0">
                <a:solidFill>
                  <a:srgbClr val="000000"/>
                </a:solidFill>
                <a:effectLst/>
              </a:rPr>
              <a:t>Carbon pricing 101 : What today increase could mean for you</a:t>
            </a:r>
            <a:r>
              <a:rPr lang="en-US" sz="1600" dirty="0"/>
              <a:t> (0)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C2FCC81-B756-7754-87EE-71F4EB8036EB}"/>
              </a:ext>
            </a:extLst>
          </p:cNvPr>
          <p:cNvSpPr txBox="1"/>
          <p:nvPr/>
        </p:nvSpPr>
        <p:spPr>
          <a:xfrm>
            <a:off x="0" y="56428"/>
            <a:ext cx="12056280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400" b="1" dirty="0"/>
              <a:t>Figure 1: SAMPLE TONE CHART – CARBON TAX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39B50AA-40F1-05DD-ED4F-10D0A862B076}"/>
              </a:ext>
            </a:extLst>
          </p:cNvPr>
          <p:cNvCxnSpPr/>
          <p:nvPr/>
        </p:nvCxnSpPr>
        <p:spPr>
          <a:xfrm flipV="1">
            <a:off x="520995" y="2052084"/>
            <a:ext cx="0" cy="126527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9E95F02-D1C0-3ABF-D413-82A25AEF9340}"/>
              </a:ext>
            </a:extLst>
          </p:cNvPr>
          <p:cNvCxnSpPr/>
          <p:nvPr/>
        </p:nvCxnSpPr>
        <p:spPr>
          <a:xfrm flipV="1">
            <a:off x="2991741" y="3081664"/>
            <a:ext cx="0" cy="19848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0A7C78B2-18F3-4C01-14A4-47DCA33F4378}"/>
              </a:ext>
            </a:extLst>
          </p:cNvPr>
          <p:cNvCxnSpPr/>
          <p:nvPr/>
        </p:nvCxnSpPr>
        <p:spPr>
          <a:xfrm>
            <a:off x="1633258" y="3814210"/>
            <a:ext cx="0" cy="21265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345DA413-676D-D48F-5432-68574E7EBD18}"/>
              </a:ext>
            </a:extLst>
          </p:cNvPr>
          <p:cNvCxnSpPr/>
          <p:nvPr/>
        </p:nvCxnSpPr>
        <p:spPr>
          <a:xfrm>
            <a:off x="5149463" y="3720513"/>
            <a:ext cx="0" cy="35352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17742552-B500-3EB3-F8B6-384FFD1891E4}"/>
              </a:ext>
            </a:extLst>
          </p:cNvPr>
          <p:cNvCxnSpPr>
            <a:cxnSpLocks/>
          </p:cNvCxnSpPr>
          <p:nvPr/>
        </p:nvCxnSpPr>
        <p:spPr>
          <a:xfrm flipV="1">
            <a:off x="5925146" y="1915629"/>
            <a:ext cx="0" cy="128077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BA7DAE4B-6143-6D9F-09F7-4E9838FF734A}"/>
              </a:ext>
            </a:extLst>
          </p:cNvPr>
          <p:cNvCxnSpPr>
            <a:cxnSpLocks/>
          </p:cNvCxnSpPr>
          <p:nvPr/>
        </p:nvCxnSpPr>
        <p:spPr>
          <a:xfrm flipV="1">
            <a:off x="8145640" y="2701547"/>
            <a:ext cx="0" cy="578597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35046464-44E1-B003-5CE8-C94875575E60}"/>
              </a:ext>
            </a:extLst>
          </p:cNvPr>
          <p:cNvCxnSpPr/>
          <p:nvPr/>
        </p:nvCxnSpPr>
        <p:spPr>
          <a:xfrm>
            <a:off x="9186529" y="3731146"/>
            <a:ext cx="0" cy="166129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57EE939E-C04E-95E9-0952-29AB9C0927F3}"/>
              </a:ext>
            </a:extLst>
          </p:cNvPr>
          <p:cNvCxnSpPr/>
          <p:nvPr/>
        </p:nvCxnSpPr>
        <p:spPr>
          <a:xfrm>
            <a:off x="10362344" y="3747765"/>
            <a:ext cx="0" cy="1691458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5E47E6CA-9461-5C02-84D4-815D6DEA316C}"/>
              </a:ext>
            </a:extLst>
          </p:cNvPr>
          <p:cNvCxnSpPr/>
          <p:nvPr/>
        </p:nvCxnSpPr>
        <p:spPr>
          <a:xfrm flipV="1">
            <a:off x="11312519" y="2904454"/>
            <a:ext cx="0" cy="354419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715622B6-23C5-0279-CEAB-4DB2DEB08262}"/>
              </a:ext>
            </a:extLst>
          </p:cNvPr>
          <p:cNvCxnSpPr/>
          <p:nvPr/>
        </p:nvCxnSpPr>
        <p:spPr>
          <a:xfrm flipV="1">
            <a:off x="4190085" y="1723352"/>
            <a:ext cx="0" cy="15089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B1DEF306-6CD3-4616-C535-97633B66147D}"/>
              </a:ext>
            </a:extLst>
          </p:cNvPr>
          <p:cNvCxnSpPr>
            <a:cxnSpLocks/>
          </p:cNvCxnSpPr>
          <p:nvPr/>
        </p:nvCxnSpPr>
        <p:spPr>
          <a:xfrm>
            <a:off x="7215719" y="3655006"/>
            <a:ext cx="0" cy="92186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7123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B4EC9D7A-DB9E-013B-3C18-A6200CBEEE0B}"/>
              </a:ext>
            </a:extLst>
          </p:cNvPr>
          <p:cNvGraphicFramePr/>
          <p:nvPr/>
        </p:nvGraphicFramePr>
        <p:xfrm>
          <a:off x="163031" y="2321442"/>
          <a:ext cx="11865935" cy="23923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F8C9488-017E-956F-B4EA-F0E40F6244AA}"/>
              </a:ext>
            </a:extLst>
          </p:cNvPr>
          <p:cNvSpPr/>
          <p:nvPr/>
        </p:nvSpPr>
        <p:spPr>
          <a:xfrm>
            <a:off x="4636739" y="668078"/>
            <a:ext cx="2168167" cy="1171971"/>
          </a:xfrm>
          <a:prstGeom prst="round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0" i="0" u="none" strike="noStrike" dirty="0">
                <a:solidFill>
                  <a:srgbClr val="000000"/>
                </a:solidFill>
                <a:effectLst/>
              </a:rPr>
              <a:t>2003 cabinet papers : the Howard - era emissions trading scheme ditched after business opposition</a:t>
            </a:r>
            <a:endParaRPr lang="en-US" sz="1600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C7CC15D-D77B-7C08-A6D3-E97F78FFA645}"/>
              </a:ext>
            </a:extLst>
          </p:cNvPr>
          <p:cNvSpPr/>
          <p:nvPr/>
        </p:nvSpPr>
        <p:spPr>
          <a:xfrm>
            <a:off x="5533342" y="4829904"/>
            <a:ext cx="1977639" cy="1186616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000000"/>
                </a:solidFill>
              </a:rPr>
              <a:t>EU carbon price to hit €400 mark with 90 % climate goal : analysts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76A8420-7930-718A-909D-8B789E783FDD}"/>
              </a:ext>
            </a:extLst>
          </p:cNvPr>
          <p:cNvSpPr/>
          <p:nvPr/>
        </p:nvSpPr>
        <p:spPr>
          <a:xfrm>
            <a:off x="121324" y="4445017"/>
            <a:ext cx="1994405" cy="1227913"/>
          </a:xfrm>
          <a:prstGeom prst="round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0" i="0" u="none" strike="noStrike" dirty="0">
                <a:solidFill>
                  <a:srgbClr val="000000"/>
                </a:solidFill>
                <a:effectLst/>
              </a:rPr>
              <a:t>Liberal Government  Save the Environment  Plan a Big Deception</a:t>
            </a:r>
            <a:endParaRPr lang="en-US" sz="1600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82AD047-D92B-CB78-BDE2-F8CB81DA9EA9}"/>
              </a:ext>
            </a:extLst>
          </p:cNvPr>
          <p:cNvSpPr/>
          <p:nvPr/>
        </p:nvSpPr>
        <p:spPr>
          <a:xfrm>
            <a:off x="585330" y="1875994"/>
            <a:ext cx="2171613" cy="978195"/>
          </a:xfrm>
          <a:prstGeom prst="round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0" i="0" u="none" strike="noStrike" dirty="0">
                <a:solidFill>
                  <a:srgbClr val="000000"/>
                </a:solidFill>
                <a:effectLst/>
              </a:rPr>
              <a:t>Green Agenda Driving Inflation and Slowing Growth , Admits Central Banker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5F3FC5B-62B9-FAAD-7618-F90E3D6E3059}"/>
              </a:ext>
            </a:extLst>
          </p:cNvPr>
          <p:cNvSpPr/>
          <p:nvPr/>
        </p:nvSpPr>
        <p:spPr>
          <a:xfrm>
            <a:off x="9691272" y="5506512"/>
            <a:ext cx="2226408" cy="1186616"/>
          </a:xfrm>
          <a:prstGeom prst="round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0" i="0" u="none" strike="noStrike" dirty="0">
                <a:solidFill>
                  <a:srgbClr val="000000"/>
                </a:solidFill>
                <a:effectLst/>
              </a:rPr>
              <a:t>ACX Partners With the CT Group to Explore Joint Development of Carbon Credit Market in Vietnam</a:t>
            </a:r>
            <a:endParaRPr lang="en-US" sz="1600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A03F32A-92C3-C0A1-55A0-E3DA84F90BAA}"/>
              </a:ext>
            </a:extLst>
          </p:cNvPr>
          <p:cNvSpPr/>
          <p:nvPr/>
        </p:nvSpPr>
        <p:spPr>
          <a:xfrm>
            <a:off x="3223255" y="4936727"/>
            <a:ext cx="2132103" cy="1314325"/>
          </a:xfrm>
          <a:prstGeom prst="round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000000"/>
                </a:solidFill>
              </a:rPr>
              <a:t>Oil and gas sector warns emissions cap could lead to production curtailments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07245B3-1552-E024-019B-6B1640432F55}"/>
              </a:ext>
            </a:extLst>
          </p:cNvPr>
          <p:cNvSpPr/>
          <p:nvPr/>
        </p:nvSpPr>
        <p:spPr>
          <a:xfrm>
            <a:off x="2236413" y="668078"/>
            <a:ext cx="2226634" cy="978195"/>
          </a:xfrm>
          <a:prstGeom prst="round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0" i="0" u="none" strike="noStrike" dirty="0">
                <a:solidFill>
                  <a:srgbClr val="000000"/>
                </a:solidFill>
                <a:effectLst/>
              </a:rPr>
              <a:t>Carbon Market Systems Deepen Inequalities in Global South</a:t>
            </a:r>
            <a:endParaRPr lang="en-US" sz="1600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7F80FCF-1507-069D-AEC3-85C3B3167A06}"/>
              </a:ext>
            </a:extLst>
          </p:cNvPr>
          <p:cNvSpPr/>
          <p:nvPr/>
        </p:nvSpPr>
        <p:spPr>
          <a:xfrm>
            <a:off x="7997823" y="4161024"/>
            <a:ext cx="1853722" cy="1227913"/>
          </a:xfrm>
          <a:prstGeom prst="round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b="0" i="0" u="none" strike="noStrike" dirty="0">
              <a:solidFill>
                <a:srgbClr val="000000"/>
              </a:solidFill>
              <a:effectLst/>
            </a:endParaRPr>
          </a:p>
          <a:p>
            <a:pPr algn="ctr"/>
            <a:r>
              <a:rPr lang="en-US" sz="1600" b="0" i="0" u="none" strike="noStrike" dirty="0">
                <a:solidFill>
                  <a:srgbClr val="000000"/>
                </a:solidFill>
                <a:effectLst/>
              </a:rPr>
              <a:t>COP28 Holds Key to Global Carbon Market That Could Help Improve Offsets</a:t>
            </a:r>
            <a:endParaRPr lang="en-US" sz="1600" dirty="0"/>
          </a:p>
          <a:p>
            <a:pPr algn="ctr"/>
            <a:endParaRPr lang="en-US" sz="1600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D43DC38-49DB-A032-6DB2-E1F771A9A5DC}"/>
              </a:ext>
            </a:extLst>
          </p:cNvPr>
          <p:cNvSpPr/>
          <p:nvPr/>
        </p:nvSpPr>
        <p:spPr>
          <a:xfrm>
            <a:off x="10197263" y="1656546"/>
            <a:ext cx="1812167" cy="1171971"/>
          </a:xfrm>
          <a:prstGeom prst="round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0" i="0" u="none" strike="noStrike" dirty="0">
                <a:solidFill>
                  <a:srgbClr val="000000"/>
                </a:solidFill>
                <a:effectLst/>
              </a:rPr>
              <a:t>Dominica , Blue Carbon unite for sustainable climate solutions</a:t>
            </a:r>
            <a:endParaRPr lang="en-US" sz="1600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3B9FEC74-568E-7CBF-4130-E644B5B5148B}"/>
              </a:ext>
            </a:extLst>
          </p:cNvPr>
          <p:cNvSpPr/>
          <p:nvPr/>
        </p:nvSpPr>
        <p:spPr>
          <a:xfrm>
            <a:off x="7017278" y="1528698"/>
            <a:ext cx="2042445" cy="1131539"/>
          </a:xfrm>
          <a:prstGeom prst="round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0" i="0" u="none" strike="noStrike" dirty="0">
                <a:solidFill>
                  <a:srgbClr val="000000"/>
                </a:solidFill>
                <a:effectLst/>
              </a:rPr>
              <a:t>New carbon trading scheme opens up opportunity for farm sector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C2FCC81-B756-7754-87EE-71F4EB8036EB}"/>
              </a:ext>
            </a:extLst>
          </p:cNvPr>
          <p:cNvSpPr txBox="1"/>
          <p:nvPr/>
        </p:nvSpPr>
        <p:spPr>
          <a:xfrm>
            <a:off x="0" y="56428"/>
            <a:ext cx="1205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Figure 2: SAMPLE TONE CHART – ETS/Carbon Price Mechanism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9E95F02-D1C0-3ABF-D413-82A25AEF9340}"/>
              </a:ext>
            </a:extLst>
          </p:cNvPr>
          <p:cNvCxnSpPr>
            <a:cxnSpLocks/>
          </p:cNvCxnSpPr>
          <p:nvPr/>
        </p:nvCxnSpPr>
        <p:spPr>
          <a:xfrm flipV="1">
            <a:off x="1888432" y="2904453"/>
            <a:ext cx="0" cy="35441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0A7C78B2-18F3-4C01-14A4-47DCA33F4378}"/>
              </a:ext>
            </a:extLst>
          </p:cNvPr>
          <p:cNvCxnSpPr>
            <a:cxnSpLocks/>
          </p:cNvCxnSpPr>
          <p:nvPr/>
        </p:nvCxnSpPr>
        <p:spPr>
          <a:xfrm>
            <a:off x="911898" y="3773792"/>
            <a:ext cx="0" cy="63587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345DA413-676D-D48F-5432-68574E7EBD18}"/>
              </a:ext>
            </a:extLst>
          </p:cNvPr>
          <p:cNvCxnSpPr>
            <a:cxnSpLocks/>
          </p:cNvCxnSpPr>
          <p:nvPr/>
        </p:nvCxnSpPr>
        <p:spPr>
          <a:xfrm>
            <a:off x="4296023" y="3814210"/>
            <a:ext cx="0" cy="99147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17742552-B500-3EB3-F8B6-384FFD1891E4}"/>
              </a:ext>
            </a:extLst>
          </p:cNvPr>
          <p:cNvCxnSpPr>
            <a:cxnSpLocks/>
          </p:cNvCxnSpPr>
          <p:nvPr/>
        </p:nvCxnSpPr>
        <p:spPr>
          <a:xfrm flipV="1">
            <a:off x="5387704" y="1943699"/>
            <a:ext cx="0" cy="128077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BA7DAE4B-6143-6D9F-09F7-4E9838FF734A}"/>
              </a:ext>
            </a:extLst>
          </p:cNvPr>
          <p:cNvCxnSpPr>
            <a:cxnSpLocks/>
          </p:cNvCxnSpPr>
          <p:nvPr/>
        </p:nvCxnSpPr>
        <p:spPr>
          <a:xfrm flipV="1">
            <a:off x="7942440" y="2680275"/>
            <a:ext cx="0" cy="578597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35046464-44E1-B003-5CE8-C94875575E60}"/>
              </a:ext>
            </a:extLst>
          </p:cNvPr>
          <p:cNvCxnSpPr/>
          <p:nvPr/>
        </p:nvCxnSpPr>
        <p:spPr>
          <a:xfrm>
            <a:off x="9012346" y="3773792"/>
            <a:ext cx="0" cy="166129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57EE939E-C04E-95E9-0952-29AB9C0927F3}"/>
              </a:ext>
            </a:extLst>
          </p:cNvPr>
          <p:cNvCxnSpPr>
            <a:cxnSpLocks/>
          </p:cNvCxnSpPr>
          <p:nvPr/>
        </p:nvCxnSpPr>
        <p:spPr>
          <a:xfrm>
            <a:off x="10291224" y="3814210"/>
            <a:ext cx="0" cy="1534921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5E47E6CA-9461-5C02-84D4-815D6DEA316C}"/>
              </a:ext>
            </a:extLst>
          </p:cNvPr>
          <p:cNvCxnSpPr/>
          <p:nvPr/>
        </p:nvCxnSpPr>
        <p:spPr>
          <a:xfrm flipV="1">
            <a:off x="11312519" y="2904454"/>
            <a:ext cx="0" cy="354419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715622B6-23C5-0279-CEAB-4DB2DEB08262}"/>
              </a:ext>
            </a:extLst>
          </p:cNvPr>
          <p:cNvCxnSpPr/>
          <p:nvPr/>
        </p:nvCxnSpPr>
        <p:spPr>
          <a:xfrm flipV="1">
            <a:off x="3296005" y="1729684"/>
            <a:ext cx="0" cy="15089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B1DEF306-6CD3-4616-C535-97633B66147D}"/>
              </a:ext>
            </a:extLst>
          </p:cNvPr>
          <p:cNvCxnSpPr>
            <a:cxnSpLocks/>
          </p:cNvCxnSpPr>
          <p:nvPr/>
        </p:nvCxnSpPr>
        <p:spPr>
          <a:xfrm>
            <a:off x="6636599" y="3791899"/>
            <a:ext cx="0" cy="92186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4754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297</Words>
  <Application>Microsoft Office PowerPoint</Application>
  <PresentationFormat>Widescreen</PresentationFormat>
  <Paragraphs>45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Calibri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Nisan Gorgulu</cp:lastModifiedBy>
  <cp:revision>10</cp:revision>
  <dcterms:created xsi:type="dcterms:W3CDTF">2026-01-05T09:19:35Z</dcterms:created>
  <dcterms:modified xsi:type="dcterms:W3CDTF">2026-01-05T09:24:57Z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1bf45b6-5649-4236-82a3-f45024cd282e_Enabled">
    <vt:lpwstr>true</vt:lpwstr>
  </property>
  <property fmtid="{D5CDD505-2E9C-101B-9397-08002B2CF9AE}" pid="3" name="MSIP_Label_f1bf45b6-5649-4236-82a3-f45024cd282e_SetDate">
    <vt:lpwstr>2026-01-05T09:19:52Z</vt:lpwstr>
  </property>
  <property fmtid="{D5CDD505-2E9C-101B-9397-08002B2CF9AE}" pid="4" name="MSIP_Label_f1bf45b6-5649-4236-82a3-f45024cd282e_Method">
    <vt:lpwstr>Standard</vt:lpwstr>
  </property>
  <property fmtid="{D5CDD505-2E9C-101B-9397-08002B2CF9AE}" pid="5" name="MSIP_Label_f1bf45b6-5649-4236-82a3-f45024cd282e_Name">
    <vt:lpwstr>Official Use Only</vt:lpwstr>
  </property>
  <property fmtid="{D5CDD505-2E9C-101B-9397-08002B2CF9AE}" pid="6" name="MSIP_Label_f1bf45b6-5649-4236-82a3-f45024cd282e_SiteId">
    <vt:lpwstr>31a2fec0-266b-4c67-b56e-2796d8f59c36</vt:lpwstr>
  </property>
  <property fmtid="{D5CDD505-2E9C-101B-9397-08002B2CF9AE}" pid="7" name="MSIP_Label_f1bf45b6-5649-4236-82a3-f45024cd282e_ActionId">
    <vt:lpwstr>146c9e50-9d99-411d-830e-106e217f876b</vt:lpwstr>
  </property>
  <property fmtid="{D5CDD505-2E9C-101B-9397-08002B2CF9AE}" pid="8" name="MSIP_Label_f1bf45b6-5649-4236-82a3-f45024cd282e_ContentBits">
    <vt:lpwstr>2</vt:lpwstr>
  </property>
  <property fmtid="{D5CDD505-2E9C-101B-9397-08002B2CF9AE}" pid="9" name="MSIP_Label_f1bf45b6-5649-4236-82a3-f45024cd282e_Tag">
    <vt:lpwstr>10, 3, 0, 2</vt:lpwstr>
  </property>
  <property fmtid="{D5CDD505-2E9C-101B-9397-08002B2CF9AE}" pid="10" name="ClassificationContentMarkingFooterLocations">
    <vt:lpwstr>office theme:8</vt:lpwstr>
  </property>
  <property fmtid="{D5CDD505-2E9C-101B-9397-08002B2CF9AE}" pid="11" name="ClassificationContentMarkingFooterText">
    <vt:lpwstr>Official Use Only</vt:lpwstr>
  </property>
</Properties>
</file>