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21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9F83E3-26D8-43D8-BD99-85351C8863A6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979ECD-1CC3-4487-909B-E1335878E859}">
      <dgm:prSet phldrT="[Text]" custT="1"/>
      <dgm:spPr>
        <a:solidFill>
          <a:srgbClr val="E76821"/>
        </a:solidFill>
      </dgm:spPr>
      <dgm:t>
        <a:bodyPr/>
        <a:lstStyle/>
        <a:p>
          <a:r>
            <a:rPr lang="en-US" sz="1900" b="1" dirty="0">
              <a:solidFill>
                <a:schemeClr val="bg2"/>
              </a:solidFill>
            </a:rPr>
            <a:t>Quadrant IV</a:t>
          </a:r>
        </a:p>
        <a:p>
          <a:r>
            <a:rPr lang="en-US" sz="1800" dirty="0">
              <a:solidFill>
                <a:schemeClr val="bg2"/>
              </a:solidFill>
            </a:rPr>
            <a:t>Good projects in governance poor countries</a:t>
          </a:r>
          <a:endParaRPr lang="en-US" sz="1800" dirty="0"/>
        </a:p>
      </dgm:t>
    </dgm:pt>
    <dgm:pt modelId="{64ADA76F-20C0-4DA2-A985-19E31276EEA9}" type="parTrans" cxnId="{D3369335-BC35-4A4E-A3A9-09ABED01492B}">
      <dgm:prSet/>
      <dgm:spPr/>
      <dgm:t>
        <a:bodyPr/>
        <a:lstStyle/>
        <a:p>
          <a:endParaRPr lang="en-US"/>
        </a:p>
      </dgm:t>
    </dgm:pt>
    <dgm:pt modelId="{EE06701A-159C-4B95-B45C-C5CAB8F3607F}" type="sibTrans" cxnId="{D3369335-BC35-4A4E-A3A9-09ABED01492B}">
      <dgm:prSet/>
      <dgm:spPr/>
      <dgm:t>
        <a:bodyPr/>
        <a:lstStyle/>
        <a:p>
          <a:endParaRPr lang="en-US"/>
        </a:p>
      </dgm:t>
    </dgm:pt>
    <dgm:pt modelId="{652AF380-92AA-49EF-BAD9-52667B6E646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900" b="1" dirty="0">
              <a:solidFill>
                <a:schemeClr val="bg2"/>
              </a:solidFill>
            </a:rPr>
            <a:t>Quadrant I</a:t>
          </a:r>
        </a:p>
        <a:p>
          <a:r>
            <a:rPr lang="en-US" sz="1800" dirty="0">
              <a:solidFill>
                <a:schemeClr val="bg2"/>
              </a:solidFill>
            </a:rPr>
            <a:t>Good projects in governance rich countries</a:t>
          </a:r>
          <a:endParaRPr lang="en-US" sz="1800" dirty="0"/>
        </a:p>
      </dgm:t>
    </dgm:pt>
    <dgm:pt modelId="{4A6F6389-5274-4EF0-8D38-9C263480D260}" type="parTrans" cxnId="{DA4F9240-0194-4A37-85BF-FD7A08E4FAA8}">
      <dgm:prSet/>
      <dgm:spPr/>
      <dgm:t>
        <a:bodyPr/>
        <a:lstStyle/>
        <a:p>
          <a:endParaRPr lang="en-US"/>
        </a:p>
      </dgm:t>
    </dgm:pt>
    <dgm:pt modelId="{CA7F740E-02D5-48BE-91C0-66866B8644A4}" type="sibTrans" cxnId="{DA4F9240-0194-4A37-85BF-FD7A08E4FAA8}">
      <dgm:prSet/>
      <dgm:spPr/>
      <dgm:t>
        <a:bodyPr/>
        <a:lstStyle/>
        <a:p>
          <a:endParaRPr lang="en-US"/>
        </a:p>
      </dgm:t>
    </dgm:pt>
    <dgm:pt modelId="{A81AA736-6361-4AB7-95D9-15595A40232C}">
      <dgm:prSet phldrT="[Text]" custT="1"/>
      <dgm:spPr>
        <a:ln>
          <a:solidFill>
            <a:schemeClr val="bg1"/>
          </a:solidFill>
        </a:ln>
      </dgm:spPr>
      <dgm:t>
        <a:bodyPr/>
        <a:lstStyle/>
        <a:p>
          <a:r>
            <a:rPr lang="en-US" sz="1400" dirty="0">
              <a:solidFill>
                <a:srgbClr val="00B050"/>
              </a:solidFill>
            </a:rPr>
            <a:t>Bank performance may be less crucial in governance rich countries  that could attract foreign investment</a:t>
          </a:r>
        </a:p>
      </dgm:t>
    </dgm:pt>
    <dgm:pt modelId="{FC550159-E792-47F4-87FE-487B5F1B5CA2}" type="parTrans" cxnId="{30C29BBE-8E01-4183-B565-62F7D30AA75D}">
      <dgm:prSet/>
      <dgm:spPr/>
      <dgm:t>
        <a:bodyPr/>
        <a:lstStyle/>
        <a:p>
          <a:endParaRPr lang="en-US"/>
        </a:p>
      </dgm:t>
    </dgm:pt>
    <dgm:pt modelId="{A7384060-B1B1-4207-AA8F-6DF92F544DBB}" type="sibTrans" cxnId="{30C29BBE-8E01-4183-B565-62F7D30AA75D}">
      <dgm:prSet/>
      <dgm:spPr/>
      <dgm:t>
        <a:bodyPr/>
        <a:lstStyle/>
        <a:p>
          <a:endParaRPr lang="en-US"/>
        </a:p>
      </dgm:t>
    </dgm:pt>
    <dgm:pt modelId="{04C25BD3-EB46-494E-9945-024E198AC488}">
      <dgm:prSet phldrT="[Text]"/>
      <dgm:spPr>
        <a:solidFill>
          <a:srgbClr val="C00000"/>
        </a:solidFill>
      </dgm:spPr>
      <dgm:t>
        <a:bodyPr/>
        <a:lstStyle/>
        <a:p>
          <a:r>
            <a:rPr lang="en-US" b="1" dirty="0">
              <a:solidFill>
                <a:schemeClr val="bg2"/>
              </a:solidFill>
            </a:rPr>
            <a:t>Quadrant II</a:t>
          </a:r>
        </a:p>
        <a:p>
          <a:r>
            <a:rPr lang="en-US" dirty="0">
              <a:solidFill>
                <a:schemeClr val="bg2"/>
              </a:solidFill>
            </a:rPr>
            <a:t>Bad projects in governance rich countries</a:t>
          </a:r>
          <a:endParaRPr lang="en-US" dirty="0"/>
        </a:p>
      </dgm:t>
    </dgm:pt>
    <dgm:pt modelId="{9DF6B6EA-320D-46D7-8D51-3D10DE31391D}" type="parTrans" cxnId="{8F33E5CC-E527-4B26-A08D-8CCBA60B71C5}">
      <dgm:prSet/>
      <dgm:spPr/>
      <dgm:t>
        <a:bodyPr/>
        <a:lstStyle/>
        <a:p>
          <a:endParaRPr lang="en-US"/>
        </a:p>
      </dgm:t>
    </dgm:pt>
    <dgm:pt modelId="{450B3E6F-5D2B-445E-BE59-4B455BB00F9F}" type="sibTrans" cxnId="{8F33E5CC-E527-4B26-A08D-8CCBA60B71C5}">
      <dgm:prSet/>
      <dgm:spPr/>
      <dgm:t>
        <a:bodyPr/>
        <a:lstStyle/>
        <a:p>
          <a:endParaRPr lang="en-US"/>
        </a:p>
      </dgm:t>
    </dgm:pt>
    <dgm:pt modelId="{3FC8F78C-BA50-4D84-A0DF-B9940B660F4C}">
      <dgm:prSet phldrT="[Text]" custT="1"/>
      <dgm:spPr>
        <a:ln>
          <a:solidFill>
            <a:schemeClr val="bg1"/>
          </a:solidFill>
        </a:ln>
      </dgm:spPr>
      <dgm:t>
        <a:bodyPr/>
        <a:lstStyle/>
        <a:p>
          <a:r>
            <a:rPr lang="en-US" sz="1600" dirty="0">
              <a:solidFill>
                <a:srgbClr val="C00000"/>
              </a:solidFill>
            </a:rPr>
            <a:t>Government should let foreign savings finance infrastructure</a:t>
          </a:r>
        </a:p>
      </dgm:t>
    </dgm:pt>
    <dgm:pt modelId="{2F3D335B-B0D6-4FFB-ACE6-4CA3C03EF7C4}" type="parTrans" cxnId="{636030E2-5DA9-407E-AB92-F69068988051}">
      <dgm:prSet/>
      <dgm:spPr/>
      <dgm:t>
        <a:bodyPr/>
        <a:lstStyle/>
        <a:p>
          <a:endParaRPr lang="en-US"/>
        </a:p>
      </dgm:t>
    </dgm:pt>
    <dgm:pt modelId="{F9F683BA-8BF3-4BE9-A633-3E9EBA3AA2F3}" type="sibTrans" cxnId="{636030E2-5DA9-407E-AB92-F69068988051}">
      <dgm:prSet/>
      <dgm:spPr/>
      <dgm:t>
        <a:bodyPr/>
        <a:lstStyle/>
        <a:p>
          <a:endParaRPr lang="en-US"/>
        </a:p>
      </dgm:t>
    </dgm:pt>
    <dgm:pt modelId="{F0D3DECA-DF3E-41AA-A96F-4907CAC9BFBE}">
      <dgm:prSet phldrT="[Text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US" sz="1900" b="1" dirty="0">
              <a:solidFill>
                <a:schemeClr val="bg2"/>
              </a:solidFill>
            </a:rPr>
            <a:t>Quadrant III</a:t>
          </a:r>
        </a:p>
        <a:p>
          <a:r>
            <a:rPr lang="en-US" sz="1800" dirty="0">
              <a:solidFill>
                <a:schemeClr val="bg2"/>
              </a:solidFill>
            </a:rPr>
            <a:t>Bad projects in governance poor countries</a:t>
          </a:r>
          <a:endParaRPr lang="en-US" sz="1800" dirty="0"/>
        </a:p>
      </dgm:t>
    </dgm:pt>
    <dgm:pt modelId="{99E17D32-9C96-4FC8-A254-AAF9DD17B378}" type="parTrans" cxnId="{7FD8A082-CBBE-48CC-9557-1364831BC36F}">
      <dgm:prSet/>
      <dgm:spPr/>
      <dgm:t>
        <a:bodyPr/>
        <a:lstStyle/>
        <a:p>
          <a:endParaRPr lang="en-US"/>
        </a:p>
      </dgm:t>
    </dgm:pt>
    <dgm:pt modelId="{FE0E4003-63E0-4DCC-92EC-3C1AC1C7C46B}" type="sibTrans" cxnId="{7FD8A082-CBBE-48CC-9557-1364831BC36F}">
      <dgm:prSet/>
      <dgm:spPr/>
      <dgm:t>
        <a:bodyPr/>
        <a:lstStyle/>
        <a:p>
          <a:endParaRPr lang="en-US"/>
        </a:p>
      </dgm:t>
    </dgm:pt>
    <dgm:pt modelId="{9033B1F6-E34F-4C8D-BDDE-3CF62E74C6DD}">
      <dgm:prSet phldrT="[Text]" custT="1"/>
      <dgm:spPr>
        <a:ln>
          <a:solidFill>
            <a:schemeClr val="bg1"/>
          </a:solidFill>
        </a:ln>
      </dgm:spPr>
      <dgm:t>
        <a:bodyPr/>
        <a:lstStyle/>
        <a:p>
          <a:endParaRPr lang="en-US" sz="1400" dirty="0">
            <a:ln>
              <a:solidFill>
                <a:schemeClr val="bg1">
                  <a:lumMod val="50000"/>
                </a:schemeClr>
              </a:solidFill>
            </a:ln>
            <a:solidFill>
              <a:schemeClr val="bg1">
                <a:lumMod val="50000"/>
              </a:schemeClr>
            </a:solidFill>
          </a:endParaRPr>
        </a:p>
      </dgm:t>
    </dgm:pt>
    <dgm:pt modelId="{AA7870E7-D79F-4154-AF6E-EE4BCFD6D8F5}" type="parTrans" cxnId="{AF19E182-94A9-4A94-91AB-0985DE6669E8}">
      <dgm:prSet/>
      <dgm:spPr/>
      <dgm:t>
        <a:bodyPr/>
        <a:lstStyle/>
        <a:p>
          <a:endParaRPr lang="en-US"/>
        </a:p>
      </dgm:t>
    </dgm:pt>
    <dgm:pt modelId="{FCAE294A-4B39-45B0-85C6-52A6A5D81F86}" type="sibTrans" cxnId="{AF19E182-94A9-4A94-91AB-0985DE6669E8}">
      <dgm:prSet/>
      <dgm:spPr/>
      <dgm:t>
        <a:bodyPr/>
        <a:lstStyle/>
        <a:p>
          <a:endParaRPr lang="en-US"/>
        </a:p>
      </dgm:t>
    </dgm:pt>
    <dgm:pt modelId="{53013BC7-160C-42B6-AFE5-05BC49C611C8}">
      <dgm:prSet phldrT="[Text]" custT="1"/>
      <dgm:spPr>
        <a:ln>
          <a:solidFill>
            <a:schemeClr val="bg1"/>
          </a:solidFill>
        </a:ln>
      </dgm:spPr>
      <dgm:t>
        <a:bodyPr/>
        <a:lstStyle/>
        <a:p>
          <a:r>
            <a:rPr lang="en-US" sz="14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</a:rPr>
            <a:t>The investment climate is too poor to compensate inefficiencies</a:t>
          </a:r>
        </a:p>
      </dgm:t>
    </dgm:pt>
    <dgm:pt modelId="{6E4A7CDD-0B8A-4B7D-880C-80436C5EDAE6}" type="parTrans" cxnId="{C3F441F8-EAC5-4912-A378-FBFD2B0182B3}">
      <dgm:prSet/>
      <dgm:spPr/>
      <dgm:t>
        <a:bodyPr/>
        <a:lstStyle/>
        <a:p>
          <a:endParaRPr lang="en-US"/>
        </a:p>
      </dgm:t>
    </dgm:pt>
    <dgm:pt modelId="{1D56B444-C06E-4DD2-A4B9-990062BB7FC0}" type="sibTrans" cxnId="{C3F441F8-EAC5-4912-A378-FBFD2B0182B3}">
      <dgm:prSet/>
      <dgm:spPr/>
      <dgm:t>
        <a:bodyPr/>
        <a:lstStyle/>
        <a:p>
          <a:endParaRPr lang="en-US"/>
        </a:p>
      </dgm:t>
    </dgm:pt>
    <dgm:pt modelId="{6C2BFA83-1830-4E2B-A24D-319479F087F7}">
      <dgm:prSet phldrT="[Text]" custT="1"/>
      <dgm:spPr>
        <a:ln>
          <a:solidFill>
            <a:schemeClr val="bg1"/>
          </a:solidFill>
        </a:ln>
      </dgm:spPr>
      <dgm:t>
        <a:bodyPr/>
        <a:lstStyle/>
        <a:p>
          <a:endParaRPr lang="en-US" sz="1600" dirty="0">
            <a:ln>
              <a:noFill/>
            </a:ln>
            <a:solidFill>
              <a:srgbClr val="C00000"/>
            </a:solidFill>
          </a:endParaRPr>
        </a:p>
      </dgm:t>
    </dgm:pt>
    <dgm:pt modelId="{D2AE997F-1EE2-4369-90C5-E06B939225CF}" type="parTrans" cxnId="{D9310974-DD81-4730-8868-241004F34A4F}">
      <dgm:prSet/>
      <dgm:spPr/>
      <dgm:t>
        <a:bodyPr/>
        <a:lstStyle/>
        <a:p>
          <a:endParaRPr lang="en-US"/>
        </a:p>
      </dgm:t>
    </dgm:pt>
    <dgm:pt modelId="{879F0443-2E4D-4452-AF5D-FFE1CAF65836}" type="sibTrans" cxnId="{D9310974-DD81-4730-8868-241004F34A4F}">
      <dgm:prSet/>
      <dgm:spPr/>
      <dgm:t>
        <a:bodyPr/>
        <a:lstStyle/>
        <a:p>
          <a:endParaRPr lang="en-US"/>
        </a:p>
      </dgm:t>
    </dgm:pt>
    <dgm:pt modelId="{EF0028CE-1C00-4450-9BB4-AAA8FE36A237}">
      <dgm:prSet phldrT="[Text]" custT="1"/>
      <dgm:spPr>
        <a:ln>
          <a:solidFill>
            <a:schemeClr val="bg1"/>
          </a:solidFill>
        </a:ln>
      </dgm:spPr>
      <dgm:t>
        <a:bodyPr/>
        <a:lstStyle/>
        <a:p>
          <a:endParaRPr lang="en-US" sz="1600" dirty="0">
            <a:solidFill>
              <a:srgbClr val="00B050"/>
            </a:solidFill>
          </a:endParaRPr>
        </a:p>
      </dgm:t>
    </dgm:pt>
    <dgm:pt modelId="{46E1A2B4-6C94-4356-A562-2EB10763E6C4}" type="parTrans" cxnId="{2A27043E-52E6-4108-9056-25DCB43B133C}">
      <dgm:prSet/>
      <dgm:spPr/>
      <dgm:t>
        <a:bodyPr/>
        <a:lstStyle/>
        <a:p>
          <a:endParaRPr lang="en-US"/>
        </a:p>
      </dgm:t>
    </dgm:pt>
    <dgm:pt modelId="{FF524D52-B359-41A3-8E1E-A74A33032F64}" type="sibTrans" cxnId="{2A27043E-52E6-4108-9056-25DCB43B133C}">
      <dgm:prSet/>
      <dgm:spPr/>
      <dgm:t>
        <a:bodyPr/>
        <a:lstStyle/>
        <a:p>
          <a:endParaRPr lang="en-US"/>
        </a:p>
      </dgm:t>
    </dgm:pt>
    <dgm:pt modelId="{C32DEE3C-135C-44F7-97E4-7FA1D1A116B7}">
      <dgm:prSet phldrT="[Text]" custT="1"/>
      <dgm:spPr>
        <a:ln>
          <a:solidFill>
            <a:schemeClr val="bg1"/>
          </a:solidFill>
        </a:ln>
      </dgm:spPr>
      <dgm:t>
        <a:bodyPr/>
        <a:lstStyle/>
        <a:p>
          <a:r>
            <a:rPr lang="en-US" sz="1600" dirty="0">
              <a:solidFill>
                <a:srgbClr val="E76821"/>
              </a:solidFill>
            </a:rPr>
            <a:t>Bank performance is crucial for countries to compensate for inefficiencies</a:t>
          </a:r>
          <a:endParaRPr lang="en-US" sz="1600" dirty="0">
            <a:ln>
              <a:noFill/>
            </a:ln>
            <a:solidFill>
              <a:srgbClr val="E76821"/>
            </a:solidFill>
          </a:endParaRPr>
        </a:p>
      </dgm:t>
    </dgm:pt>
    <dgm:pt modelId="{AA6D609D-8DFD-4A8E-BF4A-3FF10C922FA1}" type="parTrans" cxnId="{454F4E5A-99E2-4896-9433-0446B3E561FA}">
      <dgm:prSet/>
      <dgm:spPr/>
      <dgm:t>
        <a:bodyPr/>
        <a:lstStyle/>
        <a:p>
          <a:endParaRPr lang="en-US"/>
        </a:p>
      </dgm:t>
    </dgm:pt>
    <dgm:pt modelId="{DFD003B7-2727-48E0-9118-5623B2CD44CC}" type="sibTrans" cxnId="{454F4E5A-99E2-4896-9433-0446B3E561FA}">
      <dgm:prSet/>
      <dgm:spPr/>
      <dgm:t>
        <a:bodyPr/>
        <a:lstStyle/>
        <a:p>
          <a:endParaRPr lang="en-US"/>
        </a:p>
      </dgm:t>
    </dgm:pt>
    <dgm:pt modelId="{03FA909C-21A5-4299-8525-6904EBE1BB1A}" type="pres">
      <dgm:prSet presAssocID="{E89F83E3-26D8-43D8-BD99-85351C8863A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B14F7367-F9D7-434B-A8EB-E4EFD1A34E1D}" type="pres">
      <dgm:prSet presAssocID="{E89F83E3-26D8-43D8-BD99-85351C8863A6}" presName="children" presStyleCnt="0"/>
      <dgm:spPr/>
    </dgm:pt>
    <dgm:pt modelId="{7AC67AB6-940F-4E04-B890-EF8CE0821DAA}" type="pres">
      <dgm:prSet presAssocID="{E89F83E3-26D8-43D8-BD99-85351C8863A6}" presName="child1group" presStyleCnt="0"/>
      <dgm:spPr/>
    </dgm:pt>
    <dgm:pt modelId="{AE21AF3D-B7CF-4C5A-BD96-4D70D07DC8D7}" type="pres">
      <dgm:prSet presAssocID="{E89F83E3-26D8-43D8-BD99-85351C8863A6}" presName="child1" presStyleLbl="bgAcc1" presStyleIdx="0" presStyleCnt="4" custScaleX="116622" custLinFactNeighborX="-12028" custLinFactNeighborY="10573"/>
      <dgm:spPr/>
    </dgm:pt>
    <dgm:pt modelId="{3ED46DCB-8644-4258-BC3F-A98F12853FBD}" type="pres">
      <dgm:prSet presAssocID="{E89F83E3-26D8-43D8-BD99-85351C8863A6}" presName="child1Text" presStyleLbl="bgAcc1" presStyleIdx="0" presStyleCnt="4">
        <dgm:presLayoutVars>
          <dgm:bulletEnabled val="1"/>
        </dgm:presLayoutVars>
      </dgm:prSet>
      <dgm:spPr/>
    </dgm:pt>
    <dgm:pt modelId="{6DA5C676-D127-46F6-8EDF-DB996498CADA}" type="pres">
      <dgm:prSet presAssocID="{E89F83E3-26D8-43D8-BD99-85351C8863A6}" presName="child2group" presStyleCnt="0"/>
      <dgm:spPr/>
    </dgm:pt>
    <dgm:pt modelId="{03682054-79B1-4147-964F-958ABD16B3D8}" type="pres">
      <dgm:prSet presAssocID="{E89F83E3-26D8-43D8-BD99-85351C8863A6}" presName="child2" presStyleLbl="bgAcc1" presStyleIdx="1" presStyleCnt="4" custLinFactNeighborX="19144" custLinFactNeighborY="10069"/>
      <dgm:spPr/>
    </dgm:pt>
    <dgm:pt modelId="{03659BF4-F5A9-4A90-AFDD-628B9181F2E0}" type="pres">
      <dgm:prSet presAssocID="{E89F83E3-26D8-43D8-BD99-85351C8863A6}" presName="child2Text" presStyleLbl="bgAcc1" presStyleIdx="1" presStyleCnt="4">
        <dgm:presLayoutVars>
          <dgm:bulletEnabled val="1"/>
        </dgm:presLayoutVars>
      </dgm:prSet>
      <dgm:spPr/>
    </dgm:pt>
    <dgm:pt modelId="{93BA950B-752B-4D0A-B51B-A29273E55C04}" type="pres">
      <dgm:prSet presAssocID="{E89F83E3-26D8-43D8-BD99-85351C8863A6}" presName="child3group" presStyleCnt="0"/>
      <dgm:spPr/>
    </dgm:pt>
    <dgm:pt modelId="{4480EACE-955C-4B1F-8C2D-F2190201D50F}" type="pres">
      <dgm:prSet presAssocID="{E89F83E3-26D8-43D8-BD99-85351C8863A6}" presName="child3" presStyleLbl="bgAcc1" presStyleIdx="2" presStyleCnt="4" custLinFactNeighborX="15906" custLinFactNeighborY="-29477"/>
      <dgm:spPr/>
    </dgm:pt>
    <dgm:pt modelId="{9C7371F3-ECF2-4441-A71E-5FB4EF75BA65}" type="pres">
      <dgm:prSet presAssocID="{E89F83E3-26D8-43D8-BD99-85351C8863A6}" presName="child3Text" presStyleLbl="bgAcc1" presStyleIdx="2" presStyleCnt="4">
        <dgm:presLayoutVars>
          <dgm:bulletEnabled val="1"/>
        </dgm:presLayoutVars>
      </dgm:prSet>
      <dgm:spPr/>
    </dgm:pt>
    <dgm:pt modelId="{1AA65D83-FDE7-459E-8D87-43FC7445D3A1}" type="pres">
      <dgm:prSet presAssocID="{E89F83E3-26D8-43D8-BD99-85351C8863A6}" presName="child4group" presStyleCnt="0"/>
      <dgm:spPr/>
    </dgm:pt>
    <dgm:pt modelId="{4F470255-4D72-4970-A9AC-38C89CDB2A99}" type="pres">
      <dgm:prSet presAssocID="{E89F83E3-26D8-43D8-BD99-85351C8863A6}" presName="child4" presStyleLbl="bgAcc1" presStyleIdx="3" presStyleCnt="4" custLinFactNeighborX="-23157" custLinFactNeighborY="-35747"/>
      <dgm:spPr/>
    </dgm:pt>
    <dgm:pt modelId="{1F6B5EC6-C806-4DF7-91E7-3311E66B474D}" type="pres">
      <dgm:prSet presAssocID="{E89F83E3-26D8-43D8-BD99-85351C8863A6}" presName="child4Text" presStyleLbl="bgAcc1" presStyleIdx="3" presStyleCnt="4">
        <dgm:presLayoutVars>
          <dgm:bulletEnabled val="1"/>
        </dgm:presLayoutVars>
      </dgm:prSet>
      <dgm:spPr/>
    </dgm:pt>
    <dgm:pt modelId="{0F2B829C-6645-456D-A234-AC1854270F5F}" type="pres">
      <dgm:prSet presAssocID="{E89F83E3-26D8-43D8-BD99-85351C8863A6}" presName="childPlaceholder" presStyleCnt="0"/>
      <dgm:spPr/>
    </dgm:pt>
    <dgm:pt modelId="{84B9DF86-9336-4AF0-99F4-D75193F249A8}" type="pres">
      <dgm:prSet presAssocID="{E89F83E3-26D8-43D8-BD99-85351C8863A6}" presName="circle" presStyleCnt="0"/>
      <dgm:spPr/>
    </dgm:pt>
    <dgm:pt modelId="{55EA0B53-3019-4F09-B5C0-A091201DD006}" type="pres">
      <dgm:prSet presAssocID="{E89F83E3-26D8-43D8-BD99-85351C8863A6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FEC1D8B4-A2F6-4A6D-8234-1F1909D60CD0}" type="pres">
      <dgm:prSet presAssocID="{E89F83E3-26D8-43D8-BD99-85351C8863A6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AAC4AC80-1A06-4932-8689-EFFDE0AB2512}" type="pres">
      <dgm:prSet presAssocID="{E89F83E3-26D8-43D8-BD99-85351C8863A6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7A46538A-61F1-42F6-970A-DB515C7B194E}" type="pres">
      <dgm:prSet presAssocID="{E89F83E3-26D8-43D8-BD99-85351C8863A6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387790D7-0BA7-440B-A088-14A905AA6E63}" type="pres">
      <dgm:prSet presAssocID="{E89F83E3-26D8-43D8-BD99-85351C8863A6}" presName="quadrantPlaceholder" presStyleCnt="0"/>
      <dgm:spPr/>
    </dgm:pt>
    <dgm:pt modelId="{64723B03-883C-490E-B0C1-4638FE2B7FFF}" type="pres">
      <dgm:prSet presAssocID="{E89F83E3-26D8-43D8-BD99-85351C8863A6}" presName="center1" presStyleLbl="fgShp" presStyleIdx="0" presStyleCnt="2" custLinFactX="160286" custLinFactY="172031" custLinFactNeighborX="200000" custLinFactNeighborY="200000"/>
      <dgm:spPr>
        <a:noFill/>
      </dgm:spPr>
    </dgm:pt>
    <dgm:pt modelId="{F880D588-D4AB-479E-AF11-306EB1A99403}" type="pres">
      <dgm:prSet presAssocID="{E89F83E3-26D8-43D8-BD99-85351C8863A6}" presName="center2" presStyleLbl="fgShp" presStyleIdx="1" presStyleCnt="2" custLinFactX="444521" custLinFactY="100000" custLinFactNeighborX="500000" custLinFactNeighborY="159373"/>
      <dgm:spPr>
        <a:noFill/>
      </dgm:spPr>
    </dgm:pt>
  </dgm:ptLst>
  <dgm:cxnLst>
    <dgm:cxn modelId="{97698212-A0D3-4957-91F9-8296D15671BA}" type="presOf" srcId="{3FC8F78C-BA50-4D84-A0DF-B9940B660F4C}" destId="{9C7371F3-ECF2-4441-A71E-5FB4EF75BA65}" srcOrd="1" destOrd="0" presId="urn:microsoft.com/office/officeart/2005/8/layout/cycle4"/>
    <dgm:cxn modelId="{C394FD1E-6951-4B15-8EB2-58F1B8A96E10}" type="presOf" srcId="{652AF380-92AA-49EF-BAD9-52667B6E6463}" destId="{FEC1D8B4-A2F6-4A6D-8234-1F1909D60CD0}" srcOrd="0" destOrd="0" presId="urn:microsoft.com/office/officeart/2005/8/layout/cycle4"/>
    <dgm:cxn modelId="{1A1B9725-D8D0-4693-B4C2-B7BE05D8168A}" type="presOf" srcId="{6C2BFA83-1830-4E2B-A24D-319479F087F7}" destId="{3ED46DCB-8644-4258-BC3F-A98F12853FBD}" srcOrd="1" destOrd="0" presId="urn:microsoft.com/office/officeart/2005/8/layout/cycle4"/>
    <dgm:cxn modelId="{BE5DFF32-565F-4434-9F98-39EBF2B94BC6}" type="presOf" srcId="{F0D3DECA-DF3E-41AA-A96F-4907CAC9BFBE}" destId="{7A46538A-61F1-42F6-970A-DB515C7B194E}" srcOrd="0" destOrd="0" presId="urn:microsoft.com/office/officeart/2005/8/layout/cycle4"/>
    <dgm:cxn modelId="{D3369335-BC35-4A4E-A3A9-09ABED01492B}" srcId="{E89F83E3-26D8-43D8-BD99-85351C8863A6}" destId="{A6979ECD-1CC3-4487-909B-E1335878E859}" srcOrd="0" destOrd="0" parTransId="{64ADA76F-20C0-4DA2-A985-19E31276EEA9}" sibTransId="{EE06701A-159C-4B95-B45C-C5CAB8F3607F}"/>
    <dgm:cxn modelId="{7D0DE337-5770-4635-AB60-9002DE7A530D}" type="presOf" srcId="{A6979ECD-1CC3-4487-909B-E1335878E859}" destId="{55EA0B53-3019-4F09-B5C0-A091201DD006}" srcOrd="0" destOrd="0" presId="urn:microsoft.com/office/officeart/2005/8/layout/cycle4"/>
    <dgm:cxn modelId="{2A27043E-52E6-4108-9056-25DCB43B133C}" srcId="{652AF380-92AA-49EF-BAD9-52667B6E6463}" destId="{EF0028CE-1C00-4450-9BB4-AAA8FE36A237}" srcOrd="0" destOrd="0" parTransId="{46E1A2B4-6C94-4356-A562-2EB10763E6C4}" sibTransId="{FF524D52-B359-41A3-8E1E-A74A33032F64}"/>
    <dgm:cxn modelId="{DA4F9240-0194-4A37-85BF-FD7A08E4FAA8}" srcId="{E89F83E3-26D8-43D8-BD99-85351C8863A6}" destId="{652AF380-92AA-49EF-BAD9-52667B6E6463}" srcOrd="1" destOrd="0" parTransId="{4A6F6389-5274-4EF0-8D38-9C263480D260}" sibTransId="{CA7F740E-02D5-48BE-91C0-66866B8644A4}"/>
    <dgm:cxn modelId="{FB9DD740-933F-45F4-A65F-10654E58E5E5}" type="presOf" srcId="{E89F83E3-26D8-43D8-BD99-85351C8863A6}" destId="{03FA909C-21A5-4299-8525-6904EBE1BB1A}" srcOrd="0" destOrd="0" presId="urn:microsoft.com/office/officeart/2005/8/layout/cycle4"/>
    <dgm:cxn modelId="{F6265D62-A567-4952-B28E-94974CC296DF}" type="presOf" srcId="{53013BC7-160C-42B6-AFE5-05BC49C611C8}" destId="{1F6B5EC6-C806-4DF7-91E7-3311E66B474D}" srcOrd="1" destOrd="1" presId="urn:microsoft.com/office/officeart/2005/8/layout/cycle4"/>
    <dgm:cxn modelId="{D9310974-DD81-4730-8868-241004F34A4F}" srcId="{A6979ECD-1CC3-4487-909B-E1335878E859}" destId="{6C2BFA83-1830-4E2B-A24D-319479F087F7}" srcOrd="0" destOrd="0" parTransId="{D2AE997F-1EE2-4369-90C5-E06B939225CF}" sibTransId="{879F0443-2E4D-4452-AF5D-FFE1CAF65836}"/>
    <dgm:cxn modelId="{A7FE7F75-A55D-41E5-B97C-CB980B5B7976}" type="presOf" srcId="{6C2BFA83-1830-4E2B-A24D-319479F087F7}" destId="{AE21AF3D-B7CF-4C5A-BD96-4D70D07DC8D7}" srcOrd="0" destOrd="0" presId="urn:microsoft.com/office/officeart/2005/8/layout/cycle4"/>
    <dgm:cxn modelId="{454F4E5A-99E2-4896-9433-0446B3E561FA}" srcId="{A6979ECD-1CC3-4487-909B-E1335878E859}" destId="{C32DEE3C-135C-44F7-97E4-7FA1D1A116B7}" srcOrd="1" destOrd="0" parTransId="{AA6D609D-8DFD-4A8E-BF4A-3FF10C922FA1}" sibTransId="{DFD003B7-2727-48E0-9118-5623B2CD44CC}"/>
    <dgm:cxn modelId="{7FD8A082-CBBE-48CC-9557-1364831BC36F}" srcId="{E89F83E3-26D8-43D8-BD99-85351C8863A6}" destId="{F0D3DECA-DF3E-41AA-A96F-4907CAC9BFBE}" srcOrd="3" destOrd="0" parTransId="{99E17D32-9C96-4FC8-A254-AAF9DD17B378}" sibTransId="{FE0E4003-63E0-4DCC-92EC-3C1AC1C7C46B}"/>
    <dgm:cxn modelId="{AF19E182-94A9-4A94-91AB-0985DE6669E8}" srcId="{F0D3DECA-DF3E-41AA-A96F-4907CAC9BFBE}" destId="{9033B1F6-E34F-4C8D-BDDE-3CF62E74C6DD}" srcOrd="0" destOrd="0" parTransId="{AA7870E7-D79F-4154-AF6E-EE4BCFD6D8F5}" sibTransId="{FCAE294A-4B39-45B0-85C6-52A6A5D81F86}"/>
    <dgm:cxn modelId="{341CB587-0094-4CDD-AA24-EDD456E35396}" type="presOf" srcId="{9033B1F6-E34F-4C8D-BDDE-3CF62E74C6DD}" destId="{1F6B5EC6-C806-4DF7-91E7-3311E66B474D}" srcOrd="1" destOrd="0" presId="urn:microsoft.com/office/officeart/2005/8/layout/cycle4"/>
    <dgm:cxn modelId="{71351694-9AFB-49E4-A8F3-5D943C470F81}" type="presOf" srcId="{9033B1F6-E34F-4C8D-BDDE-3CF62E74C6DD}" destId="{4F470255-4D72-4970-A9AC-38C89CDB2A99}" srcOrd="0" destOrd="0" presId="urn:microsoft.com/office/officeart/2005/8/layout/cycle4"/>
    <dgm:cxn modelId="{A6FA0C9E-6226-45DC-857F-67D9F2FDB1BF}" type="presOf" srcId="{A81AA736-6361-4AB7-95D9-15595A40232C}" destId="{03682054-79B1-4147-964F-958ABD16B3D8}" srcOrd="0" destOrd="1" presId="urn:microsoft.com/office/officeart/2005/8/layout/cycle4"/>
    <dgm:cxn modelId="{C39D3ABA-132E-4419-8B8C-AC45FA4FB271}" type="presOf" srcId="{C32DEE3C-135C-44F7-97E4-7FA1D1A116B7}" destId="{3ED46DCB-8644-4258-BC3F-A98F12853FBD}" srcOrd="1" destOrd="1" presId="urn:microsoft.com/office/officeart/2005/8/layout/cycle4"/>
    <dgm:cxn modelId="{30C29BBE-8E01-4183-B565-62F7D30AA75D}" srcId="{652AF380-92AA-49EF-BAD9-52667B6E6463}" destId="{A81AA736-6361-4AB7-95D9-15595A40232C}" srcOrd="1" destOrd="0" parTransId="{FC550159-E792-47F4-87FE-487B5F1B5CA2}" sibTransId="{A7384060-B1B1-4207-AA8F-6DF92F544DBB}"/>
    <dgm:cxn modelId="{F5F571C2-29C9-4705-B3DC-EC0D217F5362}" type="presOf" srcId="{EF0028CE-1C00-4450-9BB4-AAA8FE36A237}" destId="{03659BF4-F5A9-4A90-AFDD-628B9181F2E0}" srcOrd="1" destOrd="0" presId="urn:microsoft.com/office/officeart/2005/8/layout/cycle4"/>
    <dgm:cxn modelId="{D213B4C7-FDA7-411F-A0BD-CFC1F825B8A3}" type="presOf" srcId="{EF0028CE-1C00-4450-9BB4-AAA8FE36A237}" destId="{03682054-79B1-4147-964F-958ABD16B3D8}" srcOrd="0" destOrd="0" presId="urn:microsoft.com/office/officeart/2005/8/layout/cycle4"/>
    <dgm:cxn modelId="{8F33E5CC-E527-4B26-A08D-8CCBA60B71C5}" srcId="{E89F83E3-26D8-43D8-BD99-85351C8863A6}" destId="{04C25BD3-EB46-494E-9945-024E198AC488}" srcOrd="2" destOrd="0" parTransId="{9DF6B6EA-320D-46D7-8D51-3D10DE31391D}" sibTransId="{450B3E6F-5D2B-445E-BE59-4B455BB00F9F}"/>
    <dgm:cxn modelId="{DCE001D7-4A30-49BB-B672-E8B67D8D0880}" type="presOf" srcId="{A81AA736-6361-4AB7-95D9-15595A40232C}" destId="{03659BF4-F5A9-4A90-AFDD-628B9181F2E0}" srcOrd="1" destOrd="1" presId="urn:microsoft.com/office/officeart/2005/8/layout/cycle4"/>
    <dgm:cxn modelId="{636030E2-5DA9-407E-AB92-F69068988051}" srcId="{04C25BD3-EB46-494E-9945-024E198AC488}" destId="{3FC8F78C-BA50-4D84-A0DF-B9940B660F4C}" srcOrd="0" destOrd="0" parTransId="{2F3D335B-B0D6-4FFB-ACE6-4CA3C03EF7C4}" sibTransId="{F9F683BA-8BF3-4BE9-A633-3E9EBA3AA2F3}"/>
    <dgm:cxn modelId="{7F7954E6-C0E4-4904-B73A-AC889686EC89}" type="presOf" srcId="{C32DEE3C-135C-44F7-97E4-7FA1D1A116B7}" destId="{AE21AF3D-B7CF-4C5A-BD96-4D70D07DC8D7}" srcOrd="0" destOrd="1" presId="urn:microsoft.com/office/officeart/2005/8/layout/cycle4"/>
    <dgm:cxn modelId="{C7907FE9-AC10-49A2-9EA9-CFAC3BAFE341}" type="presOf" srcId="{3FC8F78C-BA50-4D84-A0DF-B9940B660F4C}" destId="{4480EACE-955C-4B1F-8C2D-F2190201D50F}" srcOrd="0" destOrd="0" presId="urn:microsoft.com/office/officeart/2005/8/layout/cycle4"/>
    <dgm:cxn modelId="{0784E7EF-CA31-4423-B5DE-F5138C67A4AD}" type="presOf" srcId="{53013BC7-160C-42B6-AFE5-05BC49C611C8}" destId="{4F470255-4D72-4970-A9AC-38C89CDB2A99}" srcOrd="0" destOrd="1" presId="urn:microsoft.com/office/officeart/2005/8/layout/cycle4"/>
    <dgm:cxn modelId="{C3F441F8-EAC5-4912-A378-FBFD2B0182B3}" srcId="{F0D3DECA-DF3E-41AA-A96F-4907CAC9BFBE}" destId="{53013BC7-160C-42B6-AFE5-05BC49C611C8}" srcOrd="1" destOrd="0" parTransId="{6E4A7CDD-0B8A-4B7D-880C-80436C5EDAE6}" sibTransId="{1D56B444-C06E-4DD2-A4B9-990062BB7FC0}"/>
    <dgm:cxn modelId="{D64114FE-13FD-4415-9483-979747CAD8EB}" type="presOf" srcId="{04C25BD3-EB46-494E-9945-024E198AC488}" destId="{AAC4AC80-1A06-4932-8689-EFFDE0AB2512}" srcOrd="0" destOrd="0" presId="urn:microsoft.com/office/officeart/2005/8/layout/cycle4"/>
    <dgm:cxn modelId="{A14542C1-1D98-4107-917A-E42D1B219673}" type="presParOf" srcId="{03FA909C-21A5-4299-8525-6904EBE1BB1A}" destId="{B14F7367-F9D7-434B-A8EB-E4EFD1A34E1D}" srcOrd="0" destOrd="0" presId="urn:microsoft.com/office/officeart/2005/8/layout/cycle4"/>
    <dgm:cxn modelId="{57304E15-33E3-4124-84D1-724D0062EA71}" type="presParOf" srcId="{B14F7367-F9D7-434B-A8EB-E4EFD1A34E1D}" destId="{7AC67AB6-940F-4E04-B890-EF8CE0821DAA}" srcOrd="0" destOrd="0" presId="urn:microsoft.com/office/officeart/2005/8/layout/cycle4"/>
    <dgm:cxn modelId="{9137C032-958A-44B8-9E60-E5999AE06604}" type="presParOf" srcId="{7AC67AB6-940F-4E04-B890-EF8CE0821DAA}" destId="{AE21AF3D-B7CF-4C5A-BD96-4D70D07DC8D7}" srcOrd="0" destOrd="0" presId="urn:microsoft.com/office/officeart/2005/8/layout/cycle4"/>
    <dgm:cxn modelId="{3889BC96-4384-46C7-9849-E156EE04661C}" type="presParOf" srcId="{7AC67AB6-940F-4E04-B890-EF8CE0821DAA}" destId="{3ED46DCB-8644-4258-BC3F-A98F12853FBD}" srcOrd="1" destOrd="0" presId="urn:microsoft.com/office/officeart/2005/8/layout/cycle4"/>
    <dgm:cxn modelId="{9BA9A8DF-AF44-44C2-88FC-6FB218E21439}" type="presParOf" srcId="{B14F7367-F9D7-434B-A8EB-E4EFD1A34E1D}" destId="{6DA5C676-D127-46F6-8EDF-DB996498CADA}" srcOrd="1" destOrd="0" presId="urn:microsoft.com/office/officeart/2005/8/layout/cycle4"/>
    <dgm:cxn modelId="{4C99FF4B-3FE7-4796-9E1D-DC87B6C6CA1E}" type="presParOf" srcId="{6DA5C676-D127-46F6-8EDF-DB996498CADA}" destId="{03682054-79B1-4147-964F-958ABD16B3D8}" srcOrd="0" destOrd="0" presId="urn:microsoft.com/office/officeart/2005/8/layout/cycle4"/>
    <dgm:cxn modelId="{E850D11B-3D91-40B8-AAA6-46A942C1245F}" type="presParOf" srcId="{6DA5C676-D127-46F6-8EDF-DB996498CADA}" destId="{03659BF4-F5A9-4A90-AFDD-628B9181F2E0}" srcOrd="1" destOrd="0" presId="urn:microsoft.com/office/officeart/2005/8/layout/cycle4"/>
    <dgm:cxn modelId="{6825309C-9D30-4FB5-A88E-A8E4B334BDD7}" type="presParOf" srcId="{B14F7367-F9D7-434B-A8EB-E4EFD1A34E1D}" destId="{93BA950B-752B-4D0A-B51B-A29273E55C04}" srcOrd="2" destOrd="0" presId="urn:microsoft.com/office/officeart/2005/8/layout/cycle4"/>
    <dgm:cxn modelId="{3056E54D-CFA9-47B7-8DA1-B8572969AFC6}" type="presParOf" srcId="{93BA950B-752B-4D0A-B51B-A29273E55C04}" destId="{4480EACE-955C-4B1F-8C2D-F2190201D50F}" srcOrd="0" destOrd="0" presId="urn:microsoft.com/office/officeart/2005/8/layout/cycle4"/>
    <dgm:cxn modelId="{4A63732C-6EBB-4EF3-9CE6-762744E3DEA7}" type="presParOf" srcId="{93BA950B-752B-4D0A-B51B-A29273E55C04}" destId="{9C7371F3-ECF2-4441-A71E-5FB4EF75BA65}" srcOrd="1" destOrd="0" presId="urn:microsoft.com/office/officeart/2005/8/layout/cycle4"/>
    <dgm:cxn modelId="{A973E6E5-2E36-4C51-9FFA-EC7484013864}" type="presParOf" srcId="{B14F7367-F9D7-434B-A8EB-E4EFD1A34E1D}" destId="{1AA65D83-FDE7-459E-8D87-43FC7445D3A1}" srcOrd="3" destOrd="0" presId="urn:microsoft.com/office/officeart/2005/8/layout/cycle4"/>
    <dgm:cxn modelId="{C559A3FE-BDF5-4BA3-8CA5-9E9DA0175792}" type="presParOf" srcId="{1AA65D83-FDE7-459E-8D87-43FC7445D3A1}" destId="{4F470255-4D72-4970-A9AC-38C89CDB2A99}" srcOrd="0" destOrd="0" presId="urn:microsoft.com/office/officeart/2005/8/layout/cycle4"/>
    <dgm:cxn modelId="{D7E2A884-3A9A-4D87-A6C8-53C1167C77A8}" type="presParOf" srcId="{1AA65D83-FDE7-459E-8D87-43FC7445D3A1}" destId="{1F6B5EC6-C806-4DF7-91E7-3311E66B474D}" srcOrd="1" destOrd="0" presId="urn:microsoft.com/office/officeart/2005/8/layout/cycle4"/>
    <dgm:cxn modelId="{B5AB3F9E-A2CF-4B7C-AC77-BCC3F4DD6D1A}" type="presParOf" srcId="{B14F7367-F9D7-434B-A8EB-E4EFD1A34E1D}" destId="{0F2B829C-6645-456D-A234-AC1854270F5F}" srcOrd="4" destOrd="0" presId="urn:microsoft.com/office/officeart/2005/8/layout/cycle4"/>
    <dgm:cxn modelId="{F7F71BE9-1399-4460-BD71-DE55EF65BC53}" type="presParOf" srcId="{03FA909C-21A5-4299-8525-6904EBE1BB1A}" destId="{84B9DF86-9336-4AF0-99F4-D75193F249A8}" srcOrd="1" destOrd="0" presId="urn:microsoft.com/office/officeart/2005/8/layout/cycle4"/>
    <dgm:cxn modelId="{0DB7CF4E-D279-40DC-9B75-6BFF283E69D8}" type="presParOf" srcId="{84B9DF86-9336-4AF0-99F4-D75193F249A8}" destId="{55EA0B53-3019-4F09-B5C0-A091201DD006}" srcOrd="0" destOrd="0" presId="urn:microsoft.com/office/officeart/2005/8/layout/cycle4"/>
    <dgm:cxn modelId="{41170F7F-2522-4253-ACD2-3577C615D027}" type="presParOf" srcId="{84B9DF86-9336-4AF0-99F4-D75193F249A8}" destId="{FEC1D8B4-A2F6-4A6D-8234-1F1909D60CD0}" srcOrd="1" destOrd="0" presId="urn:microsoft.com/office/officeart/2005/8/layout/cycle4"/>
    <dgm:cxn modelId="{C65D0753-A503-48A2-BA9B-37634BD6587D}" type="presParOf" srcId="{84B9DF86-9336-4AF0-99F4-D75193F249A8}" destId="{AAC4AC80-1A06-4932-8689-EFFDE0AB2512}" srcOrd="2" destOrd="0" presId="urn:microsoft.com/office/officeart/2005/8/layout/cycle4"/>
    <dgm:cxn modelId="{D885A919-413C-4005-B166-E6DD67F7FBFE}" type="presParOf" srcId="{84B9DF86-9336-4AF0-99F4-D75193F249A8}" destId="{7A46538A-61F1-42F6-970A-DB515C7B194E}" srcOrd="3" destOrd="0" presId="urn:microsoft.com/office/officeart/2005/8/layout/cycle4"/>
    <dgm:cxn modelId="{43A2B515-14D3-4FAE-9DD4-B6AFCEAC916B}" type="presParOf" srcId="{84B9DF86-9336-4AF0-99F4-D75193F249A8}" destId="{387790D7-0BA7-440B-A088-14A905AA6E63}" srcOrd="4" destOrd="0" presId="urn:microsoft.com/office/officeart/2005/8/layout/cycle4"/>
    <dgm:cxn modelId="{A1EB0E56-B218-49AB-8547-B329FC07B7B2}" type="presParOf" srcId="{03FA909C-21A5-4299-8525-6904EBE1BB1A}" destId="{64723B03-883C-490E-B0C1-4638FE2B7FFF}" srcOrd="2" destOrd="0" presId="urn:microsoft.com/office/officeart/2005/8/layout/cycle4"/>
    <dgm:cxn modelId="{0BA23ED0-EF73-4034-B3DC-AF25F008FDB6}" type="presParOf" srcId="{03FA909C-21A5-4299-8525-6904EBE1BB1A}" destId="{F880D588-D4AB-479E-AF11-306EB1A99403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0EACE-955C-4B1F-8C2D-F2190201D50F}">
      <dsp:nvSpPr>
        <dsp:cNvPr id="0" name=""/>
        <dsp:cNvSpPr/>
      </dsp:nvSpPr>
      <dsp:spPr>
        <a:xfrm>
          <a:off x="5640509" y="3357655"/>
          <a:ext cx="2832092" cy="18345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C00000"/>
              </a:solidFill>
            </a:rPr>
            <a:t>Government should let foreign savings finance infrastructure</a:t>
          </a:r>
        </a:p>
      </dsp:txBody>
      <dsp:txXfrm>
        <a:off x="6530436" y="3856592"/>
        <a:ext cx="1901866" cy="1295317"/>
      </dsp:txXfrm>
    </dsp:sp>
    <dsp:sp modelId="{4F470255-4D72-4970-A9AC-38C89CDB2A99}">
      <dsp:nvSpPr>
        <dsp:cNvPr id="0" name=""/>
        <dsp:cNvSpPr/>
      </dsp:nvSpPr>
      <dsp:spPr>
        <a:xfrm>
          <a:off x="0" y="3242628"/>
          <a:ext cx="2832092" cy="18345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kern="1200" dirty="0">
            <a:ln>
              <a:solidFill>
                <a:schemeClr val="bg1">
                  <a:lumMod val="50000"/>
                </a:schemeClr>
              </a:solidFill>
            </a:ln>
            <a:solidFill>
              <a:schemeClr val="bg1">
                <a:lumMod val="5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lumMod val="50000"/>
                </a:schemeClr>
              </a:solidFill>
            </a:rPr>
            <a:t>The investment climate is too poor to compensate inefficiencies</a:t>
          </a:r>
        </a:p>
      </dsp:txBody>
      <dsp:txXfrm>
        <a:off x="40299" y="3741565"/>
        <a:ext cx="1901866" cy="1295317"/>
      </dsp:txXfrm>
    </dsp:sp>
    <dsp:sp modelId="{03682054-79B1-4147-964F-958ABD16B3D8}">
      <dsp:nvSpPr>
        <dsp:cNvPr id="0" name=""/>
        <dsp:cNvSpPr/>
      </dsp:nvSpPr>
      <dsp:spPr>
        <a:xfrm>
          <a:off x="5640509" y="184721"/>
          <a:ext cx="2832092" cy="18345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>
            <a:solidFill>
              <a:srgbClr val="00B05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>
              <a:solidFill>
                <a:srgbClr val="00B050"/>
              </a:solidFill>
            </a:rPr>
            <a:t>Bank performance may be less crucial in governance rich countries  that could attract foreign investment</a:t>
          </a:r>
        </a:p>
      </dsp:txBody>
      <dsp:txXfrm>
        <a:off x="6530436" y="225020"/>
        <a:ext cx="1901866" cy="1295317"/>
      </dsp:txXfrm>
    </dsp:sp>
    <dsp:sp modelId="{AE21AF3D-B7CF-4C5A-BD96-4D70D07DC8D7}">
      <dsp:nvSpPr>
        <dsp:cNvPr id="0" name=""/>
        <dsp:cNvSpPr/>
      </dsp:nvSpPr>
      <dsp:spPr>
        <a:xfrm>
          <a:off x="51532" y="193967"/>
          <a:ext cx="3302842" cy="18345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>
            <a:ln>
              <a:noFill/>
            </a:ln>
            <a:solidFill>
              <a:srgbClr val="C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E76821"/>
              </a:solidFill>
            </a:rPr>
            <a:t>Bank performance is crucial for countries to compensate for inefficiencies</a:t>
          </a:r>
          <a:endParaRPr lang="en-US" sz="1600" kern="1200" dirty="0">
            <a:ln>
              <a:noFill/>
            </a:ln>
            <a:solidFill>
              <a:srgbClr val="E76821"/>
            </a:solidFill>
          </a:endParaRPr>
        </a:p>
      </dsp:txBody>
      <dsp:txXfrm>
        <a:off x="91831" y="234266"/>
        <a:ext cx="2231391" cy="1295317"/>
      </dsp:txXfrm>
    </dsp:sp>
    <dsp:sp modelId="{55EA0B53-3019-4F09-B5C0-A091201DD006}">
      <dsp:nvSpPr>
        <dsp:cNvPr id="0" name=""/>
        <dsp:cNvSpPr/>
      </dsp:nvSpPr>
      <dsp:spPr>
        <a:xfrm>
          <a:off x="1696590" y="326779"/>
          <a:ext cx="2482380" cy="2482380"/>
        </a:xfrm>
        <a:prstGeom prst="pieWedge">
          <a:avLst/>
        </a:prstGeom>
        <a:solidFill>
          <a:srgbClr val="E7682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bg2"/>
              </a:solidFill>
            </a:rPr>
            <a:t>Quadrant IV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/>
              </a:solidFill>
            </a:rPr>
            <a:t>Good projects in governance poor countries</a:t>
          </a:r>
          <a:endParaRPr lang="en-US" sz="1800" kern="1200" dirty="0"/>
        </a:p>
      </dsp:txBody>
      <dsp:txXfrm>
        <a:off x="2423662" y="1053851"/>
        <a:ext cx="1755308" cy="1755308"/>
      </dsp:txXfrm>
    </dsp:sp>
    <dsp:sp modelId="{FEC1D8B4-A2F6-4A6D-8234-1F1909D60CD0}">
      <dsp:nvSpPr>
        <dsp:cNvPr id="0" name=""/>
        <dsp:cNvSpPr/>
      </dsp:nvSpPr>
      <dsp:spPr>
        <a:xfrm rot="5400000">
          <a:off x="4293630" y="326779"/>
          <a:ext cx="2482380" cy="2482380"/>
        </a:xfrm>
        <a:prstGeom prst="pieWedge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bg2"/>
              </a:solidFill>
            </a:rPr>
            <a:t>Quadrant I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/>
              </a:solidFill>
            </a:rPr>
            <a:t>Good projects in governance rich countries</a:t>
          </a:r>
          <a:endParaRPr lang="en-US" sz="1800" kern="1200" dirty="0"/>
        </a:p>
      </dsp:txBody>
      <dsp:txXfrm rot="-5400000">
        <a:off x="4293630" y="1053851"/>
        <a:ext cx="1755308" cy="1755308"/>
      </dsp:txXfrm>
    </dsp:sp>
    <dsp:sp modelId="{AAC4AC80-1A06-4932-8689-EFFDE0AB2512}">
      <dsp:nvSpPr>
        <dsp:cNvPr id="0" name=""/>
        <dsp:cNvSpPr/>
      </dsp:nvSpPr>
      <dsp:spPr>
        <a:xfrm rot="10800000">
          <a:off x="4293630" y="2923819"/>
          <a:ext cx="2482380" cy="2482380"/>
        </a:xfrm>
        <a:prstGeom prst="pieWedg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bg2"/>
              </a:solidFill>
            </a:rPr>
            <a:t>Quadrant II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bg2"/>
              </a:solidFill>
            </a:rPr>
            <a:t>Bad projects in governance rich countries</a:t>
          </a:r>
          <a:endParaRPr lang="en-US" sz="1900" kern="1200" dirty="0"/>
        </a:p>
      </dsp:txBody>
      <dsp:txXfrm rot="10800000">
        <a:off x="4293630" y="2923819"/>
        <a:ext cx="1755308" cy="1755308"/>
      </dsp:txXfrm>
    </dsp:sp>
    <dsp:sp modelId="{7A46538A-61F1-42F6-970A-DB515C7B194E}">
      <dsp:nvSpPr>
        <dsp:cNvPr id="0" name=""/>
        <dsp:cNvSpPr/>
      </dsp:nvSpPr>
      <dsp:spPr>
        <a:xfrm rot="16200000">
          <a:off x="1696590" y="2923819"/>
          <a:ext cx="2482380" cy="2482380"/>
        </a:xfrm>
        <a:prstGeom prst="pieWedge">
          <a:avLst/>
        </a:prstGeom>
        <a:solidFill>
          <a:schemeClr val="bg1">
            <a:lumMod val="6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bg2"/>
              </a:solidFill>
            </a:rPr>
            <a:t>Quadrant III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2"/>
              </a:solidFill>
            </a:rPr>
            <a:t>Bad projects in governance poor countries</a:t>
          </a:r>
          <a:endParaRPr lang="en-US" sz="1800" kern="1200" dirty="0"/>
        </a:p>
      </dsp:txBody>
      <dsp:txXfrm rot="5400000">
        <a:off x="2423662" y="2923819"/>
        <a:ext cx="1755308" cy="1755308"/>
      </dsp:txXfrm>
    </dsp:sp>
    <dsp:sp modelId="{64723B03-883C-490E-B0C1-4638FE2B7FFF}">
      <dsp:nvSpPr>
        <dsp:cNvPr id="0" name=""/>
        <dsp:cNvSpPr/>
      </dsp:nvSpPr>
      <dsp:spPr>
        <a:xfrm>
          <a:off x="6895701" y="5123221"/>
          <a:ext cx="857080" cy="745287"/>
        </a:xfrm>
        <a:prstGeom prst="circularArrow">
          <a:avLst/>
        </a:prstGeom>
        <a:noFill/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80D588-D4AB-479E-AF11-306EB1A99403}">
      <dsp:nvSpPr>
        <dsp:cNvPr id="0" name=""/>
        <dsp:cNvSpPr/>
      </dsp:nvSpPr>
      <dsp:spPr>
        <a:xfrm rot="10800000">
          <a:off x="8044061" y="4570245"/>
          <a:ext cx="857080" cy="745287"/>
        </a:xfrm>
        <a:prstGeom prst="circularArrow">
          <a:avLst/>
        </a:prstGeom>
        <a:noFill/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F631B-972A-8215-9694-D748AC4A37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679A43-C5FB-D6DA-D729-154A77FBFD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1784F-6B20-7A2B-E5B6-9E2DB241B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AE43E7-464B-6C7E-3D9A-B3CB19FBE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F297D-5FEA-E58F-3113-4FCFA819D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830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5D1A8-84F0-6B83-03D2-BA6D906D8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163C01-40B1-AEB6-92BA-E12A8ADE0D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FBC01-0A96-541E-C049-71340B9BA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68CB7-154B-C72D-B4B7-6830B26C4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CCC55-031E-D1CE-82FB-379AE3AC7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96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457DA2-D6E9-1BC1-CCAC-B119AA323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843171-4FD7-601D-740F-0026625E8F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BE5F6-4B59-38EF-B419-0384F0FE8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3227F-C123-55AB-2FA5-A5CE8951C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D4CDF-6524-2943-21C1-70064D860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34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25A16-CCE8-F34E-E10C-889C678E0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24688-1DEB-F8E4-8406-4162409B9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C91A31-4C5D-13C4-4286-1218045A9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CC6C8E-305B-09B4-D8EB-652BDDA2E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AEE65E-8128-9D3A-380F-FA713C8DE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68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0EADC-F586-118C-D5ED-055CFF235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FE705B-2E7F-CE98-9C27-7BEFC5432A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F9E56-9CCA-1C48-EAA1-B17E0929D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C3216-D23E-ECF2-5E48-E8F837CA1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7E12D-0D8C-EFD1-7097-E9BB14B12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1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ED3EB-CB4D-265B-2DAE-1D51604A9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0E11C-3458-3992-ECB2-26B1C971EE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C63D9-0D33-3FD7-A941-5F56155BD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47BFD8-025D-2CE3-DE87-E4BB8E399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8F1511-7F2C-ACAA-CBE2-08B695EBB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88CDBE-B05D-D016-757F-F7606083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6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FCE1A-A35C-5E93-8BB6-09ECECFEA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C0D46-BA6B-2356-A2FE-5D157CC5BD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F3790-2FDC-75A5-594D-78E2E19013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6868D2-E43D-CD90-3044-0D6B4695B7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0B528B-3B71-B122-94D2-FA087844BB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E5FA32-742B-F372-3BF8-AC3D60B6B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ADE591-30E3-BDC1-5DC6-B7FF42D02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D82475-083A-3770-BBE4-429FD5DAE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83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8711F-F909-B171-1CCF-744F05602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4F293F-3F29-48CD-DBB0-16D9F1DB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7B6BDB-B1B2-CE5F-83E9-1C6EFF4E1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A810E3-EC77-CE42-7299-6BE17A01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1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A7DA24-2316-989D-5708-9F9FDC93E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E5DB23-78F3-274B-99CD-D56364440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918825-4708-EE95-EC16-73CFC481F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26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12356-37FC-5CCA-1442-B5C045256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6734FF-9605-42A8-DE4F-10D195DEAD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F4A26-05F7-B4B7-6E36-7234142A0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E07E38-4A4A-BA4F-4D1A-4674CE614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C8147F-05BC-D66C-1CD3-967B36709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BF5A79-A907-2C82-8345-F6E90CAAF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03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31EDD-4D82-F23D-346A-47B2CB06B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DB3F7B-5807-AE64-B5D0-E14F96626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CA8D0B-4571-CFA4-ECDA-1934D75C2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68CF87-BBE5-7096-AE94-A98B811E8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5CB91E-5DFA-C0EF-CEAD-BACD1F8DE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D8EE6F-4CEB-5B9D-E08E-CB69FDC0D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197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CF29C2-7854-0512-0C6B-F31209CBF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DA895-49B4-2B90-5D4E-F050CD0D9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5ACE1-B617-53A2-1531-5E4CD13C00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970A41-36CD-4113-9324-735A1BBB1569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57FB6-395D-4910-87F9-D02EA9C48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FFA14-B264-0AD7-BE3E-427BF3D671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85A111-3D1E-4E6F-94F3-8F2AD3DD0BE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D380FE-88A8-4D74-644F-A7A5C6A02BDF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210925" y="6642100"/>
            <a:ext cx="942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2758982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62DDCF8-08A2-346A-0F59-F1D0AF99A7A3}"/>
              </a:ext>
            </a:extLst>
          </p:cNvPr>
          <p:cNvGraphicFramePr/>
          <p:nvPr/>
        </p:nvGraphicFramePr>
        <p:xfrm>
          <a:off x="1687398" y="405354"/>
          <a:ext cx="8472602" cy="5732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7AC21DB-620E-3240-9331-793F0BC0BE44}"/>
              </a:ext>
            </a:extLst>
          </p:cNvPr>
          <p:cNvCxnSpPr>
            <a:cxnSpLocks/>
          </p:cNvCxnSpPr>
          <p:nvPr/>
        </p:nvCxnSpPr>
        <p:spPr>
          <a:xfrm flipH="1">
            <a:off x="5902381" y="35899"/>
            <a:ext cx="21317" cy="6822101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16562B9-A545-88E9-8379-2043B3EC289C}"/>
              </a:ext>
            </a:extLst>
          </p:cNvPr>
          <p:cNvCxnSpPr>
            <a:cxnSpLocks/>
          </p:cNvCxnSpPr>
          <p:nvPr/>
        </p:nvCxnSpPr>
        <p:spPr>
          <a:xfrm rot="16200000" flipH="1">
            <a:off x="5913040" y="-139207"/>
            <a:ext cx="21317" cy="6822101"/>
          </a:xfrm>
          <a:prstGeom prst="straightConnector1">
            <a:avLst/>
          </a:prstGeom>
          <a:ln w="5715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F11E8CA-A2B0-3CDC-9724-69F23950A8B7}"/>
              </a:ext>
            </a:extLst>
          </p:cNvPr>
          <p:cNvSpPr txBox="1"/>
          <p:nvPr/>
        </p:nvSpPr>
        <p:spPr>
          <a:xfrm>
            <a:off x="6061531" y="152401"/>
            <a:ext cx="3716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Client country policy &amp; institutions = median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5860E7-45CE-87D2-B1C0-846F3BCEE08B}"/>
              </a:ext>
            </a:extLst>
          </p:cNvPr>
          <p:cNvSpPr txBox="1"/>
          <p:nvPr/>
        </p:nvSpPr>
        <p:spPr>
          <a:xfrm>
            <a:off x="9440179" y="2946400"/>
            <a:ext cx="15227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Project performance= median</a:t>
            </a:r>
          </a:p>
        </p:txBody>
      </p:sp>
    </p:spTree>
    <p:extLst>
      <p:ext uri="{BB962C8B-B14F-4D97-AF65-F5344CB8AC3E}">
        <p14:creationId xmlns:p14="http://schemas.microsoft.com/office/powerpoint/2010/main" val="2812344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WBG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 Vagliasindi</dc:creator>
  <cp:lastModifiedBy>Maria Vagliasindi</cp:lastModifiedBy>
  <cp:revision>1</cp:revision>
  <dcterms:created xsi:type="dcterms:W3CDTF">2026-04-09T17:56:27Z</dcterms:created>
  <dcterms:modified xsi:type="dcterms:W3CDTF">2026-04-09T17:57:10Z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1bf45b6-5649-4236-82a3-f45024cd282e_Enabled">
    <vt:lpwstr>true</vt:lpwstr>
  </property>
  <property fmtid="{D5CDD505-2E9C-101B-9397-08002B2CF9AE}" pid="3" name="MSIP_Label_f1bf45b6-5649-4236-82a3-f45024cd282e_SetDate">
    <vt:lpwstr>2026-04-09T17:57:10Z</vt:lpwstr>
  </property>
  <property fmtid="{D5CDD505-2E9C-101B-9397-08002B2CF9AE}" pid="4" name="MSIP_Label_f1bf45b6-5649-4236-82a3-f45024cd282e_Method">
    <vt:lpwstr>Standard</vt:lpwstr>
  </property>
  <property fmtid="{D5CDD505-2E9C-101B-9397-08002B2CF9AE}" pid="5" name="MSIP_Label_f1bf45b6-5649-4236-82a3-f45024cd282e_Name">
    <vt:lpwstr>Official Use Only</vt:lpwstr>
  </property>
  <property fmtid="{D5CDD505-2E9C-101B-9397-08002B2CF9AE}" pid="6" name="MSIP_Label_f1bf45b6-5649-4236-82a3-f45024cd282e_SiteId">
    <vt:lpwstr>31a2fec0-266b-4c67-b56e-2796d8f59c36</vt:lpwstr>
  </property>
  <property fmtid="{D5CDD505-2E9C-101B-9397-08002B2CF9AE}" pid="7" name="MSIP_Label_f1bf45b6-5649-4236-82a3-f45024cd282e_ActionId">
    <vt:lpwstr>3bebd08a-93d3-4140-9206-35ee53f8e631</vt:lpwstr>
  </property>
  <property fmtid="{D5CDD505-2E9C-101B-9397-08002B2CF9AE}" pid="8" name="MSIP_Label_f1bf45b6-5649-4236-82a3-f45024cd282e_ContentBits">
    <vt:lpwstr>2</vt:lpwstr>
  </property>
  <property fmtid="{D5CDD505-2E9C-101B-9397-08002B2CF9AE}" pid="9" name="MSIP_Label_f1bf45b6-5649-4236-82a3-f45024cd282e_Tag">
    <vt:lpwstr>10, 3, 0, 1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Official Use Only</vt:lpwstr>
  </property>
</Properties>
</file>